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3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415" r:id="rId3"/>
    <p:sldId id="334" r:id="rId4"/>
    <p:sldId id="409" r:id="rId5"/>
    <p:sldId id="410" r:id="rId6"/>
    <p:sldId id="414" r:id="rId7"/>
    <p:sldId id="391" r:id="rId8"/>
    <p:sldId id="412" r:id="rId9"/>
    <p:sldId id="413" r:id="rId10"/>
    <p:sldId id="416" r:id="rId11"/>
    <p:sldId id="417" r:id="rId12"/>
    <p:sldId id="418" r:id="rId13"/>
    <p:sldId id="419" r:id="rId14"/>
    <p:sldId id="420" r:id="rId15"/>
    <p:sldId id="421" r:id="rId16"/>
    <p:sldId id="422" r:id="rId17"/>
    <p:sldId id="424" r:id="rId18"/>
    <p:sldId id="425" r:id="rId19"/>
    <p:sldId id="423" r:id="rId20"/>
  </p:sldIdLst>
  <p:sldSz cx="14630400" cy="8229600"/>
  <p:notesSz cx="8229600" cy="14630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4610"/>
  </p:normalViewPr>
  <p:slideViewPr>
    <p:cSldViewPr snapToGrid="0" snapToObjects="1">
      <p:cViewPr varScale="1">
        <p:scale>
          <a:sx n="54" d="100"/>
          <a:sy n="54" d="100"/>
        </p:scale>
        <p:origin x="86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image" Target="../media/image8.jpg"/><Relationship Id="rId4" Type="http://schemas.openxmlformats.org/officeDocument/2006/relationships/image" Target="../media/image11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image" Target="../media/image8.jpg"/><Relationship Id="rId4" Type="http://schemas.openxmlformats.org/officeDocument/2006/relationships/image" Target="../media/image1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9C2571-2D32-4612-BC9A-0A32EE4613F1}" type="doc">
      <dgm:prSet loTypeId="urn:microsoft.com/office/officeart/2005/8/layout/hProcess10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AC231C-2F27-4976-AD29-DFC1C7081F8C}">
      <dgm:prSet/>
      <dgm:spPr>
        <a:solidFill>
          <a:srgbClr val="002060"/>
        </a:solidFill>
      </dgm:spPr>
      <dgm:t>
        <a:bodyPr/>
        <a:lstStyle/>
        <a:p>
          <a:r>
            <a:rPr lang="en-US" b="0" dirty="0" err="1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Sun’iy</a:t>
          </a:r>
          <a:r>
            <a:rPr lang="en-US" b="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 </a:t>
          </a:r>
          <a:r>
            <a:rPr lang="en-US" b="0" dirty="0" err="1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intellekt</a:t>
          </a:r>
          <a:r>
            <a:rPr lang="en-US" b="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 </a:t>
          </a:r>
          <a:r>
            <a:rPr lang="en-US" b="0" dirty="0" err="1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tushunchasi</a:t>
          </a:r>
          <a:r>
            <a:rPr lang="en-US" b="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 </a:t>
          </a:r>
          <a:r>
            <a:rPr lang="en-US" b="0" dirty="0" err="1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va</a:t>
          </a:r>
          <a:r>
            <a:rPr lang="en-US" b="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 </a:t>
          </a:r>
          <a:r>
            <a:rPr lang="en-US" b="0" dirty="0" err="1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uning</a:t>
          </a:r>
          <a:r>
            <a:rPr lang="en-US" b="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 </a:t>
          </a:r>
          <a:r>
            <a:rPr lang="en-US" b="0" dirty="0" err="1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ta’limdagi</a:t>
          </a:r>
          <a:r>
            <a:rPr lang="en-US" b="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 </a:t>
          </a:r>
          <a:r>
            <a:rPr lang="en-US" b="0" dirty="0" err="1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ahamiyati</a:t>
          </a:r>
          <a:endParaRPr lang="en-US" b="0" dirty="0">
            <a:latin typeface="Times New Roman" panose="02020603050405020304" pitchFamily="18" charset="0"/>
            <a:ea typeface="Tahoma" panose="020B0604030504040204" pitchFamily="34" charset="0"/>
            <a:cs typeface="Times New Roman" panose="02020603050405020304" pitchFamily="18" charset="0"/>
          </a:endParaRPr>
        </a:p>
      </dgm:t>
    </dgm:pt>
    <dgm:pt modelId="{CB1F0DFB-F2E7-4273-AF54-03EEE95BB215}" type="parTrans" cxnId="{36E7B1B2-2577-446C-821F-E38E288185C6}">
      <dgm:prSet/>
      <dgm:spPr/>
      <dgm:t>
        <a:bodyPr/>
        <a:lstStyle/>
        <a:p>
          <a:endParaRPr lang="en-US" b="0">
            <a:latin typeface="Times New Roman" panose="02020603050405020304" pitchFamily="18" charset="0"/>
            <a:ea typeface="Tahoma" panose="020B0604030504040204" pitchFamily="34" charset="0"/>
            <a:cs typeface="Times New Roman" panose="02020603050405020304" pitchFamily="18" charset="0"/>
          </a:endParaRPr>
        </a:p>
      </dgm:t>
    </dgm:pt>
    <dgm:pt modelId="{67349FDE-4231-4AC0-AF43-05A91AE3FF89}" type="sibTrans" cxnId="{36E7B1B2-2577-446C-821F-E38E288185C6}">
      <dgm:prSet/>
      <dgm:spPr/>
      <dgm:t>
        <a:bodyPr/>
        <a:lstStyle/>
        <a:p>
          <a:endParaRPr lang="en-US" b="0">
            <a:latin typeface="Times New Roman" panose="02020603050405020304" pitchFamily="18" charset="0"/>
            <a:ea typeface="Tahoma" panose="020B0604030504040204" pitchFamily="34" charset="0"/>
            <a:cs typeface="Times New Roman" panose="02020603050405020304" pitchFamily="18" charset="0"/>
          </a:endParaRPr>
        </a:p>
      </dgm:t>
    </dgm:pt>
    <dgm:pt modelId="{85B13252-A88A-4FF4-9776-9CADDE771F42}">
      <dgm:prSet/>
      <dgm:spPr>
        <a:solidFill>
          <a:srgbClr val="002060"/>
        </a:solidFill>
      </dgm:spPr>
      <dgm:t>
        <a:bodyPr/>
        <a:lstStyle/>
        <a:p>
          <a:r>
            <a:rPr lang="en-US" b="0" dirty="0" err="1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Sun’iy</a:t>
          </a:r>
          <a:r>
            <a:rPr lang="en-US" b="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 </a:t>
          </a:r>
          <a:r>
            <a:rPr lang="en-US" b="0" dirty="0" err="1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intellekt</a:t>
          </a:r>
          <a:r>
            <a:rPr lang="en-US" b="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 </a:t>
          </a:r>
          <a:r>
            <a:rPr lang="en-US" b="0" dirty="0" err="1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vositalari</a:t>
          </a:r>
          <a:r>
            <a:rPr lang="en-US" b="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 </a:t>
          </a:r>
          <a:r>
            <a:rPr lang="en-US" b="0" dirty="0" err="1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orqali</a:t>
          </a:r>
          <a:r>
            <a:rPr lang="en-US" b="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 </a:t>
          </a:r>
          <a:r>
            <a:rPr lang="en-US" b="0" dirty="0" err="1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o’quv-metodik</a:t>
          </a:r>
          <a:r>
            <a:rPr lang="en-US" b="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 </a:t>
          </a:r>
          <a:r>
            <a:rPr lang="en-US" b="0" dirty="0" err="1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resurslarini</a:t>
          </a:r>
          <a:r>
            <a:rPr lang="en-US" b="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 </a:t>
          </a:r>
          <a:r>
            <a:rPr lang="en-US" b="0" dirty="0" err="1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yaratish</a:t>
          </a:r>
          <a:endParaRPr lang="en-US" b="0" dirty="0">
            <a:latin typeface="Times New Roman" panose="02020603050405020304" pitchFamily="18" charset="0"/>
            <a:ea typeface="Tahoma" panose="020B0604030504040204" pitchFamily="34" charset="0"/>
            <a:cs typeface="Times New Roman" panose="02020603050405020304" pitchFamily="18" charset="0"/>
          </a:endParaRPr>
        </a:p>
      </dgm:t>
    </dgm:pt>
    <dgm:pt modelId="{F82E9F41-563C-4094-992C-FD73AD70022B}" type="parTrans" cxnId="{D3D24AB3-9A22-4629-8CA4-33042AC882D3}">
      <dgm:prSet/>
      <dgm:spPr/>
      <dgm:t>
        <a:bodyPr/>
        <a:lstStyle/>
        <a:p>
          <a:endParaRPr lang="en-US" b="0">
            <a:latin typeface="Times New Roman" panose="02020603050405020304" pitchFamily="18" charset="0"/>
            <a:ea typeface="Tahoma" panose="020B0604030504040204" pitchFamily="34" charset="0"/>
            <a:cs typeface="Times New Roman" panose="02020603050405020304" pitchFamily="18" charset="0"/>
          </a:endParaRPr>
        </a:p>
      </dgm:t>
    </dgm:pt>
    <dgm:pt modelId="{3CA9FC76-08D3-4E8B-A986-1243513D8EB3}" type="sibTrans" cxnId="{D3D24AB3-9A22-4629-8CA4-33042AC882D3}">
      <dgm:prSet/>
      <dgm:spPr/>
      <dgm:t>
        <a:bodyPr/>
        <a:lstStyle/>
        <a:p>
          <a:endParaRPr lang="en-US" b="0">
            <a:latin typeface="Times New Roman" panose="02020603050405020304" pitchFamily="18" charset="0"/>
            <a:ea typeface="Tahoma" panose="020B0604030504040204" pitchFamily="34" charset="0"/>
            <a:cs typeface="Times New Roman" panose="02020603050405020304" pitchFamily="18" charset="0"/>
          </a:endParaRPr>
        </a:p>
      </dgm:t>
    </dgm:pt>
    <dgm:pt modelId="{1AFCC6A8-B60E-4F24-BDB6-7F8E1B0E716F}">
      <dgm:prSet/>
      <dgm:spPr>
        <a:solidFill>
          <a:srgbClr val="002060"/>
        </a:solidFill>
      </dgm:spPr>
      <dgm:t>
        <a:bodyPr/>
        <a:lstStyle/>
        <a:p>
          <a:r>
            <a:rPr lang="en-US" b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Sun’iy intellekt orqali taqdimot yaratish</a:t>
          </a:r>
        </a:p>
      </dgm:t>
    </dgm:pt>
    <dgm:pt modelId="{DE75A49F-5546-4A70-AB0F-5A7ED7CEF41D}" type="parTrans" cxnId="{739EDF37-9586-469D-870F-B7DED4D37EBC}">
      <dgm:prSet/>
      <dgm:spPr/>
      <dgm:t>
        <a:bodyPr/>
        <a:lstStyle/>
        <a:p>
          <a:endParaRPr lang="en-US" b="0">
            <a:latin typeface="Times New Roman" panose="02020603050405020304" pitchFamily="18" charset="0"/>
            <a:ea typeface="Tahoma" panose="020B0604030504040204" pitchFamily="34" charset="0"/>
            <a:cs typeface="Times New Roman" panose="02020603050405020304" pitchFamily="18" charset="0"/>
          </a:endParaRPr>
        </a:p>
      </dgm:t>
    </dgm:pt>
    <dgm:pt modelId="{2FD340EA-8BBF-4238-B8BB-B2935679C99E}" type="sibTrans" cxnId="{739EDF37-9586-469D-870F-B7DED4D37EBC}">
      <dgm:prSet/>
      <dgm:spPr/>
      <dgm:t>
        <a:bodyPr/>
        <a:lstStyle/>
        <a:p>
          <a:endParaRPr lang="en-US" b="0">
            <a:latin typeface="Times New Roman" panose="02020603050405020304" pitchFamily="18" charset="0"/>
            <a:ea typeface="Tahoma" panose="020B0604030504040204" pitchFamily="34" charset="0"/>
            <a:cs typeface="Times New Roman" panose="02020603050405020304" pitchFamily="18" charset="0"/>
          </a:endParaRPr>
        </a:p>
      </dgm:t>
    </dgm:pt>
    <dgm:pt modelId="{35E6B0DF-FF4F-485C-A21F-5365984A700D}">
      <dgm:prSet/>
      <dgm:spPr>
        <a:solidFill>
          <a:srgbClr val="002060"/>
        </a:solidFill>
      </dgm:spPr>
      <dgm:t>
        <a:bodyPr/>
        <a:lstStyle/>
        <a:p>
          <a:r>
            <a:rPr lang="en-US" b="0" dirty="0" err="1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Sun’iy</a:t>
          </a:r>
          <a:r>
            <a:rPr lang="en-US" b="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 </a:t>
          </a:r>
          <a:r>
            <a:rPr lang="en-US" b="0" dirty="0" err="1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intellekt</a:t>
          </a:r>
          <a:r>
            <a:rPr lang="en-US" b="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 </a:t>
          </a:r>
          <a:r>
            <a:rPr lang="en-US" b="0" dirty="0" err="1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orqali</a:t>
          </a:r>
          <a:r>
            <a:rPr lang="en-US" b="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 </a:t>
          </a:r>
          <a:r>
            <a:rPr lang="en-US" b="0" dirty="0" err="1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grafik</a:t>
          </a:r>
          <a:r>
            <a:rPr lang="en-US" b="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 </a:t>
          </a:r>
          <a:r>
            <a:rPr lang="en-US" b="0" dirty="0" err="1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vositalar</a:t>
          </a:r>
          <a:r>
            <a:rPr lang="en-US" b="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 </a:t>
          </a:r>
          <a:r>
            <a:rPr lang="en-US" b="0" dirty="0" err="1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yaratish</a:t>
          </a:r>
          <a:endParaRPr lang="en-US" b="0" dirty="0">
            <a:latin typeface="Times New Roman" panose="02020603050405020304" pitchFamily="18" charset="0"/>
            <a:ea typeface="Tahoma" panose="020B0604030504040204" pitchFamily="34" charset="0"/>
            <a:cs typeface="Times New Roman" panose="02020603050405020304" pitchFamily="18" charset="0"/>
          </a:endParaRPr>
        </a:p>
      </dgm:t>
    </dgm:pt>
    <dgm:pt modelId="{4CCCB1DD-66A8-4689-AD63-0BBC27FB0194}" type="parTrans" cxnId="{520311AD-27EB-4BFA-9DDF-9A68FF32E16F}">
      <dgm:prSet/>
      <dgm:spPr/>
      <dgm:t>
        <a:bodyPr/>
        <a:lstStyle/>
        <a:p>
          <a:endParaRPr lang="en-US" b="0">
            <a:latin typeface="Times New Roman" panose="02020603050405020304" pitchFamily="18" charset="0"/>
            <a:ea typeface="Tahoma" panose="020B0604030504040204" pitchFamily="34" charset="0"/>
            <a:cs typeface="Times New Roman" panose="02020603050405020304" pitchFamily="18" charset="0"/>
          </a:endParaRPr>
        </a:p>
      </dgm:t>
    </dgm:pt>
    <dgm:pt modelId="{0207051C-1580-4BE1-A18A-88411E291C90}" type="sibTrans" cxnId="{520311AD-27EB-4BFA-9DDF-9A68FF32E16F}">
      <dgm:prSet/>
      <dgm:spPr/>
      <dgm:t>
        <a:bodyPr/>
        <a:lstStyle/>
        <a:p>
          <a:endParaRPr lang="en-US" b="0">
            <a:latin typeface="Times New Roman" panose="02020603050405020304" pitchFamily="18" charset="0"/>
            <a:ea typeface="Tahoma" panose="020B0604030504040204" pitchFamily="34" charset="0"/>
            <a:cs typeface="Times New Roman" panose="02020603050405020304" pitchFamily="18" charset="0"/>
          </a:endParaRPr>
        </a:p>
      </dgm:t>
    </dgm:pt>
    <dgm:pt modelId="{B02258AA-505E-4E78-BC35-C3BE9A9B21D8}" type="pres">
      <dgm:prSet presAssocID="{589C2571-2D32-4612-BC9A-0A32EE4613F1}" presName="Name0" presStyleCnt="0">
        <dgm:presLayoutVars>
          <dgm:dir/>
          <dgm:resizeHandles val="exact"/>
        </dgm:presLayoutVars>
      </dgm:prSet>
      <dgm:spPr/>
    </dgm:pt>
    <dgm:pt modelId="{67B17A15-684A-43E8-8A82-1024A25DB46F}" type="pres">
      <dgm:prSet presAssocID="{A4AC231C-2F27-4976-AD29-DFC1C7081F8C}" presName="composite" presStyleCnt="0"/>
      <dgm:spPr/>
    </dgm:pt>
    <dgm:pt modelId="{C6D4BFC2-958C-4968-BA81-7BE54DBF3225}" type="pres">
      <dgm:prSet presAssocID="{A4AC231C-2F27-4976-AD29-DFC1C7081F8C}" presName="imagSh" presStyleLbl="b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11DDC90F-14C7-43FD-82CB-6A22FC7487CF}" type="pres">
      <dgm:prSet presAssocID="{A4AC231C-2F27-4976-AD29-DFC1C7081F8C}" presName="txNode" presStyleLbl="node1" presStyleIdx="0" presStyleCnt="4">
        <dgm:presLayoutVars>
          <dgm:bulletEnabled val="1"/>
        </dgm:presLayoutVars>
      </dgm:prSet>
      <dgm:spPr/>
    </dgm:pt>
    <dgm:pt modelId="{4193EA52-C963-40D0-8872-52019F5031E8}" type="pres">
      <dgm:prSet presAssocID="{67349FDE-4231-4AC0-AF43-05A91AE3FF89}" presName="sibTrans" presStyleLbl="sibTrans2D1" presStyleIdx="0" presStyleCnt="3"/>
      <dgm:spPr/>
    </dgm:pt>
    <dgm:pt modelId="{05CB2D9E-2111-457B-A2FD-9CD05642CE7F}" type="pres">
      <dgm:prSet presAssocID="{67349FDE-4231-4AC0-AF43-05A91AE3FF89}" presName="connTx" presStyleLbl="sibTrans2D1" presStyleIdx="0" presStyleCnt="3"/>
      <dgm:spPr/>
    </dgm:pt>
    <dgm:pt modelId="{92CFEA1C-E6C9-407B-BBB6-6C79F6582748}" type="pres">
      <dgm:prSet presAssocID="{85B13252-A88A-4FF4-9776-9CADDE771F42}" presName="composite" presStyleCnt="0"/>
      <dgm:spPr/>
    </dgm:pt>
    <dgm:pt modelId="{F92ACAE8-0A0B-4129-A45A-B631268D6359}" type="pres">
      <dgm:prSet presAssocID="{85B13252-A88A-4FF4-9776-9CADDE771F42}" presName="imagSh" presStyleLbl="b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</dgm:spPr>
    </dgm:pt>
    <dgm:pt modelId="{F7FB2134-96AA-47FB-98B1-CFAD6AFE54D1}" type="pres">
      <dgm:prSet presAssocID="{85B13252-A88A-4FF4-9776-9CADDE771F42}" presName="txNode" presStyleLbl="node1" presStyleIdx="1" presStyleCnt="4">
        <dgm:presLayoutVars>
          <dgm:bulletEnabled val="1"/>
        </dgm:presLayoutVars>
      </dgm:prSet>
      <dgm:spPr/>
    </dgm:pt>
    <dgm:pt modelId="{AB68F214-43E2-4AAC-BB9E-165776F237D9}" type="pres">
      <dgm:prSet presAssocID="{3CA9FC76-08D3-4E8B-A986-1243513D8EB3}" presName="sibTrans" presStyleLbl="sibTrans2D1" presStyleIdx="1" presStyleCnt="3"/>
      <dgm:spPr/>
    </dgm:pt>
    <dgm:pt modelId="{0BE6C780-7E8E-425F-86F5-B0B169DAB935}" type="pres">
      <dgm:prSet presAssocID="{3CA9FC76-08D3-4E8B-A986-1243513D8EB3}" presName="connTx" presStyleLbl="sibTrans2D1" presStyleIdx="1" presStyleCnt="3"/>
      <dgm:spPr/>
    </dgm:pt>
    <dgm:pt modelId="{C698D859-588E-46E6-9EFE-A96C2F3671E2}" type="pres">
      <dgm:prSet presAssocID="{1AFCC6A8-B60E-4F24-BDB6-7F8E1B0E716F}" presName="composite" presStyleCnt="0"/>
      <dgm:spPr/>
    </dgm:pt>
    <dgm:pt modelId="{76CAC669-B5BE-4377-95C5-ACDE3BAEBB18}" type="pres">
      <dgm:prSet presAssocID="{1AFCC6A8-B60E-4F24-BDB6-7F8E1B0E716F}" presName="imagSh" presStyleLbl="b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</dgm:spPr>
    </dgm:pt>
    <dgm:pt modelId="{37C3ECCE-FAC3-452D-85CC-978DF20F4F50}" type="pres">
      <dgm:prSet presAssocID="{1AFCC6A8-B60E-4F24-BDB6-7F8E1B0E716F}" presName="txNode" presStyleLbl="node1" presStyleIdx="2" presStyleCnt="4">
        <dgm:presLayoutVars>
          <dgm:bulletEnabled val="1"/>
        </dgm:presLayoutVars>
      </dgm:prSet>
      <dgm:spPr/>
    </dgm:pt>
    <dgm:pt modelId="{59906DC3-82AC-44D3-8E45-E186A882EE71}" type="pres">
      <dgm:prSet presAssocID="{2FD340EA-8BBF-4238-B8BB-B2935679C99E}" presName="sibTrans" presStyleLbl="sibTrans2D1" presStyleIdx="2" presStyleCnt="3"/>
      <dgm:spPr/>
    </dgm:pt>
    <dgm:pt modelId="{40A9A5D2-08AA-4BDF-8828-2D9545113E5B}" type="pres">
      <dgm:prSet presAssocID="{2FD340EA-8BBF-4238-B8BB-B2935679C99E}" presName="connTx" presStyleLbl="sibTrans2D1" presStyleIdx="2" presStyleCnt="3"/>
      <dgm:spPr/>
    </dgm:pt>
    <dgm:pt modelId="{11B078E1-FC0E-41B6-BB2D-5335875E7AD5}" type="pres">
      <dgm:prSet presAssocID="{35E6B0DF-FF4F-485C-A21F-5365984A700D}" presName="composite" presStyleCnt="0"/>
      <dgm:spPr/>
    </dgm:pt>
    <dgm:pt modelId="{EEAF9588-3C1A-4CBC-BB47-04122046CB51}" type="pres">
      <dgm:prSet presAssocID="{35E6B0DF-FF4F-485C-A21F-5365984A700D}" presName="imagSh" presStyleLbl="b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1D33E524-4D0E-4687-8644-4468CBBCF16C}" type="pres">
      <dgm:prSet presAssocID="{35E6B0DF-FF4F-485C-A21F-5365984A700D}" presName="txNode" presStyleLbl="node1" presStyleIdx="3" presStyleCnt="4">
        <dgm:presLayoutVars>
          <dgm:bulletEnabled val="1"/>
        </dgm:presLayoutVars>
      </dgm:prSet>
      <dgm:spPr/>
    </dgm:pt>
  </dgm:ptLst>
  <dgm:cxnLst>
    <dgm:cxn modelId="{FECE921B-353F-41C1-9EDC-D3C135F4C936}" type="presOf" srcId="{35E6B0DF-FF4F-485C-A21F-5365984A700D}" destId="{1D33E524-4D0E-4687-8644-4468CBBCF16C}" srcOrd="0" destOrd="0" presId="urn:microsoft.com/office/officeart/2005/8/layout/hProcess10"/>
    <dgm:cxn modelId="{094DA822-915A-4B07-A9DE-C5EBDC4C3D62}" type="presOf" srcId="{67349FDE-4231-4AC0-AF43-05A91AE3FF89}" destId="{05CB2D9E-2111-457B-A2FD-9CD05642CE7F}" srcOrd="1" destOrd="0" presId="urn:microsoft.com/office/officeart/2005/8/layout/hProcess10"/>
    <dgm:cxn modelId="{8BE8EC24-D03E-4BD2-AFE2-A8B44ADF5D33}" type="presOf" srcId="{589C2571-2D32-4612-BC9A-0A32EE4613F1}" destId="{B02258AA-505E-4E78-BC35-C3BE9A9B21D8}" srcOrd="0" destOrd="0" presId="urn:microsoft.com/office/officeart/2005/8/layout/hProcess10"/>
    <dgm:cxn modelId="{07C6402B-A1B7-4871-AB19-7C89FB9AA5CE}" type="presOf" srcId="{1AFCC6A8-B60E-4F24-BDB6-7F8E1B0E716F}" destId="{37C3ECCE-FAC3-452D-85CC-978DF20F4F50}" srcOrd="0" destOrd="0" presId="urn:microsoft.com/office/officeart/2005/8/layout/hProcess10"/>
    <dgm:cxn modelId="{739EDF37-9586-469D-870F-B7DED4D37EBC}" srcId="{589C2571-2D32-4612-BC9A-0A32EE4613F1}" destId="{1AFCC6A8-B60E-4F24-BDB6-7F8E1B0E716F}" srcOrd="2" destOrd="0" parTransId="{DE75A49F-5546-4A70-AB0F-5A7ED7CEF41D}" sibTransId="{2FD340EA-8BBF-4238-B8BB-B2935679C99E}"/>
    <dgm:cxn modelId="{D3FDF75D-C306-4E01-8785-3895D210D613}" type="presOf" srcId="{2FD340EA-8BBF-4238-B8BB-B2935679C99E}" destId="{59906DC3-82AC-44D3-8E45-E186A882EE71}" srcOrd="0" destOrd="0" presId="urn:microsoft.com/office/officeart/2005/8/layout/hProcess10"/>
    <dgm:cxn modelId="{20B0EB66-2AE7-4A3F-B4BC-8560DD571FC4}" type="presOf" srcId="{A4AC231C-2F27-4976-AD29-DFC1C7081F8C}" destId="{11DDC90F-14C7-43FD-82CB-6A22FC7487CF}" srcOrd="0" destOrd="0" presId="urn:microsoft.com/office/officeart/2005/8/layout/hProcess10"/>
    <dgm:cxn modelId="{0BA14F4D-0559-4063-8E34-72A6724794BA}" type="presOf" srcId="{85B13252-A88A-4FF4-9776-9CADDE771F42}" destId="{F7FB2134-96AA-47FB-98B1-CFAD6AFE54D1}" srcOrd="0" destOrd="0" presId="urn:microsoft.com/office/officeart/2005/8/layout/hProcess10"/>
    <dgm:cxn modelId="{C6C5F572-07A2-47C9-BD41-320CDDC52CAE}" type="presOf" srcId="{3CA9FC76-08D3-4E8B-A986-1243513D8EB3}" destId="{AB68F214-43E2-4AAC-BB9E-165776F237D9}" srcOrd="0" destOrd="0" presId="urn:microsoft.com/office/officeart/2005/8/layout/hProcess10"/>
    <dgm:cxn modelId="{520311AD-27EB-4BFA-9DDF-9A68FF32E16F}" srcId="{589C2571-2D32-4612-BC9A-0A32EE4613F1}" destId="{35E6B0DF-FF4F-485C-A21F-5365984A700D}" srcOrd="3" destOrd="0" parTransId="{4CCCB1DD-66A8-4689-AD63-0BBC27FB0194}" sibTransId="{0207051C-1580-4BE1-A18A-88411E291C90}"/>
    <dgm:cxn modelId="{36E7B1B2-2577-446C-821F-E38E288185C6}" srcId="{589C2571-2D32-4612-BC9A-0A32EE4613F1}" destId="{A4AC231C-2F27-4976-AD29-DFC1C7081F8C}" srcOrd="0" destOrd="0" parTransId="{CB1F0DFB-F2E7-4273-AF54-03EEE95BB215}" sibTransId="{67349FDE-4231-4AC0-AF43-05A91AE3FF89}"/>
    <dgm:cxn modelId="{D3D24AB3-9A22-4629-8CA4-33042AC882D3}" srcId="{589C2571-2D32-4612-BC9A-0A32EE4613F1}" destId="{85B13252-A88A-4FF4-9776-9CADDE771F42}" srcOrd="1" destOrd="0" parTransId="{F82E9F41-563C-4094-992C-FD73AD70022B}" sibTransId="{3CA9FC76-08D3-4E8B-A986-1243513D8EB3}"/>
    <dgm:cxn modelId="{C3CA72C6-3E3C-4794-A5A0-B8A1247B8054}" type="presOf" srcId="{67349FDE-4231-4AC0-AF43-05A91AE3FF89}" destId="{4193EA52-C963-40D0-8872-52019F5031E8}" srcOrd="0" destOrd="0" presId="urn:microsoft.com/office/officeart/2005/8/layout/hProcess10"/>
    <dgm:cxn modelId="{CEBC79EC-7179-4101-8C61-1393A035DC41}" type="presOf" srcId="{2FD340EA-8BBF-4238-B8BB-B2935679C99E}" destId="{40A9A5D2-08AA-4BDF-8828-2D9545113E5B}" srcOrd="1" destOrd="0" presId="urn:microsoft.com/office/officeart/2005/8/layout/hProcess10"/>
    <dgm:cxn modelId="{7C0DEEF6-DAB1-4F1D-9C3B-5139EC85BA11}" type="presOf" srcId="{3CA9FC76-08D3-4E8B-A986-1243513D8EB3}" destId="{0BE6C780-7E8E-425F-86F5-B0B169DAB935}" srcOrd="1" destOrd="0" presId="urn:microsoft.com/office/officeart/2005/8/layout/hProcess10"/>
    <dgm:cxn modelId="{D275E836-929B-4004-B5BA-FD852EAAFB68}" type="presParOf" srcId="{B02258AA-505E-4E78-BC35-C3BE9A9B21D8}" destId="{67B17A15-684A-43E8-8A82-1024A25DB46F}" srcOrd="0" destOrd="0" presId="urn:microsoft.com/office/officeart/2005/8/layout/hProcess10"/>
    <dgm:cxn modelId="{EB5CBA73-494C-466B-A40A-9F30AC8C1DB6}" type="presParOf" srcId="{67B17A15-684A-43E8-8A82-1024A25DB46F}" destId="{C6D4BFC2-958C-4968-BA81-7BE54DBF3225}" srcOrd="0" destOrd="0" presId="urn:microsoft.com/office/officeart/2005/8/layout/hProcess10"/>
    <dgm:cxn modelId="{C6036767-3FE3-4C86-BB8F-3072A8F3E3DF}" type="presParOf" srcId="{67B17A15-684A-43E8-8A82-1024A25DB46F}" destId="{11DDC90F-14C7-43FD-82CB-6A22FC7487CF}" srcOrd="1" destOrd="0" presId="urn:microsoft.com/office/officeart/2005/8/layout/hProcess10"/>
    <dgm:cxn modelId="{2E729FDA-A4FD-489B-B99A-5B42CA2F3052}" type="presParOf" srcId="{B02258AA-505E-4E78-BC35-C3BE9A9B21D8}" destId="{4193EA52-C963-40D0-8872-52019F5031E8}" srcOrd="1" destOrd="0" presId="urn:microsoft.com/office/officeart/2005/8/layout/hProcess10"/>
    <dgm:cxn modelId="{BBA8540F-9865-44AD-815D-5CDB2FE74031}" type="presParOf" srcId="{4193EA52-C963-40D0-8872-52019F5031E8}" destId="{05CB2D9E-2111-457B-A2FD-9CD05642CE7F}" srcOrd="0" destOrd="0" presId="urn:microsoft.com/office/officeart/2005/8/layout/hProcess10"/>
    <dgm:cxn modelId="{70E85175-CD51-4B3A-ADC7-6ED23D348C31}" type="presParOf" srcId="{B02258AA-505E-4E78-BC35-C3BE9A9B21D8}" destId="{92CFEA1C-E6C9-407B-BBB6-6C79F6582748}" srcOrd="2" destOrd="0" presId="urn:microsoft.com/office/officeart/2005/8/layout/hProcess10"/>
    <dgm:cxn modelId="{30082D6D-CB0E-4509-BE27-10A875EF7EF1}" type="presParOf" srcId="{92CFEA1C-E6C9-407B-BBB6-6C79F6582748}" destId="{F92ACAE8-0A0B-4129-A45A-B631268D6359}" srcOrd="0" destOrd="0" presId="urn:microsoft.com/office/officeart/2005/8/layout/hProcess10"/>
    <dgm:cxn modelId="{32AEE309-625B-4DB8-81BD-4607FFF56469}" type="presParOf" srcId="{92CFEA1C-E6C9-407B-BBB6-6C79F6582748}" destId="{F7FB2134-96AA-47FB-98B1-CFAD6AFE54D1}" srcOrd="1" destOrd="0" presId="urn:microsoft.com/office/officeart/2005/8/layout/hProcess10"/>
    <dgm:cxn modelId="{FCDB5A1D-420D-46E8-86C8-FB8FD96AEF88}" type="presParOf" srcId="{B02258AA-505E-4E78-BC35-C3BE9A9B21D8}" destId="{AB68F214-43E2-4AAC-BB9E-165776F237D9}" srcOrd="3" destOrd="0" presId="urn:microsoft.com/office/officeart/2005/8/layout/hProcess10"/>
    <dgm:cxn modelId="{14B82C72-43A7-4791-93BD-4A8BC2B28123}" type="presParOf" srcId="{AB68F214-43E2-4AAC-BB9E-165776F237D9}" destId="{0BE6C780-7E8E-425F-86F5-B0B169DAB935}" srcOrd="0" destOrd="0" presId="urn:microsoft.com/office/officeart/2005/8/layout/hProcess10"/>
    <dgm:cxn modelId="{B4CF7F59-C341-4DDC-AEE3-0A2E6A6651F8}" type="presParOf" srcId="{B02258AA-505E-4E78-BC35-C3BE9A9B21D8}" destId="{C698D859-588E-46E6-9EFE-A96C2F3671E2}" srcOrd="4" destOrd="0" presId="urn:microsoft.com/office/officeart/2005/8/layout/hProcess10"/>
    <dgm:cxn modelId="{B7CCE85A-01EF-4073-A4AC-36E6E270007E}" type="presParOf" srcId="{C698D859-588E-46E6-9EFE-A96C2F3671E2}" destId="{76CAC669-B5BE-4377-95C5-ACDE3BAEBB18}" srcOrd="0" destOrd="0" presId="urn:microsoft.com/office/officeart/2005/8/layout/hProcess10"/>
    <dgm:cxn modelId="{6DABA46F-ECD3-46FA-9B8C-9C79C91F60CC}" type="presParOf" srcId="{C698D859-588E-46E6-9EFE-A96C2F3671E2}" destId="{37C3ECCE-FAC3-452D-85CC-978DF20F4F50}" srcOrd="1" destOrd="0" presId="urn:microsoft.com/office/officeart/2005/8/layout/hProcess10"/>
    <dgm:cxn modelId="{DEB4DD84-8531-4791-A8F4-9E5E64C9CB76}" type="presParOf" srcId="{B02258AA-505E-4E78-BC35-C3BE9A9B21D8}" destId="{59906DC3-82AC-44D3-8E45-E186A882EE71}" srcOrd="5" destOrd="0" presId="urn:microsoft.com/office/officeart/2005/8/layout/hProcess10"/>
    <dgm:cxn modelId="{A001F8DC-05E2-4D63-8BE5-4C9018BDA2A2}" type="presParOf" srcId="{59906DC3-82AC-44D3-8E45-E186A882EE71}" destId="{40A9A5D2-08AA-4BDF-8828-2D9545113E5B}" srcOrd="0" destOrd="0" presId="urn:microsoft.com/office/officeart/2005/8/layout/hProcess10"/>
    <dgm:cxn modelId="{4EAA1B2B-DFBC-4551-8E95-B52BEB4C8782}" type="presParOf" srcId="{B02258AA-505E-4E78-BC35-C3BE9A9B21D8}" destId="{11B078E1-FC0E-41B6-BB2D-5335875E7AD5}" srcOrd="6" destOrd="0" presId="urn:microsoft.com/office/officeart/2005/8/layout/hProcess10"/>
    <dgm:cxn modelId="{16151C79-AC13-45A4-8E43-EAF116F5BC27}" type="presParOf" srcId="{11B078E1-FC0E-41B6-BB2D-5335875E7AD5}" destId="{EEAF9588-3C1A-4CBC-BB47-04122046CB51}" srcOrd="0" destOrd="0" presId="urn:microsoft.com/office/officeart/2005/8/layout/hProcess10"/>
    <dgm:cxn modelId="{EC09C03E-B51C-46F7-9536-6296C381799B}" type="presParOf" srcId="{11B078E1-FC0E-41B6-BB2D-5335875E7AD5}" destId="{1D33E524-4D0E-4687-8644-4468CBBCF16C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B862A8C-6BDB-4F6D-9DC8-FC45735C354C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8C27B8-AC07-40A8-9143-545F43CA39A2}">
      <dgm:prSet/>
      <dgm:spPr/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Bosqichlari: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5DBE123-DD93-425E-98EB-A7271533DE4E}" type="parTrans" cxnId="{FF8D9D81-DDAE-4893-854E-C4230E835FCB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8D959BA-845F-446E-AAE8-5624F6EB5254}" type="sibTrans" cxnId="{FF8D9D81-DDAE-4893-854E-C4230E835FCB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FCABCEA-3CFB-4287-8489-C99B37A1E6E9}">
      <dgm:prSet custT="1"/>
      <dgm:spPr/>
      <dgm:t>
        <a:bodyPr/>
        <a:lstStyle/>
        <a:p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Mavzu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tanlash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143C94D-FF6C-4432-A876-2936245F699F}" type="parTrans" cxnId="{91D95A0D-3695-4A44-93AE-055F4D139522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C410C51-3201-4743-AF2C-F08314C0DF89}" type="sibTrans" cxnId="{91D95A0D-3695-4A44-93AE-055F4D139522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D09752F-B719-4592-9AE8-B0F6C838425D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O'zingizning fan sohangizga doir mavzuni tanlang;</a:t>
          </a:r>
        </a:p>
      </dgm:t>
    </dgm:pt>
    <dgm:pt modelId="{DA8067B2-E0AD-42DF-A8C8-AC3E7B9EF2C7}" type="parTrans" cxnId="{21F19446-E8EB-4D2F-A452-20A19F7D26B3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ACA167A-64F0-4268-A903-17E6A04FBB9E}" type="sibTrans" cxnId="{21F19446-E8EB-4D2F-A452-20A19F7D26B3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71C5471-0CC6-43E5-B0CA-A2BED4F2DABC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Mavzu 1-11-sinf o'quvchilariga mo'ljallangan bo’lishi kerakligini hisobga oling;</a:t>
          </a:r>
        </a:p>
      </dgm:t>
    </dgm:pt>
    <dgm:pt modelId="{6DDD630A-F391-4C1E-A5D6-DD0786727BA3}" type="parTrans" cxnId="{9A90C681-AB21-4D4D-937C-929AFA899872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5C6B605-102F-4ABB-B668-925C501C7B10}" type="sibTrans" cxnId="{9A90C681-AB21-4D4D-937C-929AFA899872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271C4C3-F661-4902-9920-C19BB129ACFB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So’rov ishlab chiqishda quyidagi elementlarni hisobga oling:</a:t>
          </a:r>
        </a:p>
      </dgm:t>
    </dgm:pt>
    <dgm:pt modelId="{00F75BEA-E21F-48B3-8F7F-1222D4E6C190}" type="parTrans" cxnId="{8D641729-4CD1-4C97-AAE6-D8584E54D694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52F6128-984F-4AC9-ABF9-8E53B2CD088B}" type="sibTrans" cxnId="{8D641729-4CD1-4C97-AAE6-D8584E54D694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F8AB887-22BD-4284-B67E-936432F98155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Mavzuning ta'lim maqsadlari</a:t>
          </a:r>
        </a:p>
      </dgm:t>
    </dgm:pt>
    <dgm:pt modelId="{402DE16D-5CDE-4F76-B1F2-4309A8904B0C}" type="parTrans" cxnId="{35A0D801-10DD-4AF5-9BEC-7EC8B9C45B8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F6DBA78-71B1-4C11-B579-4C98EF930FE9}" type="sibTrans" cxnId="{35A0D801-10DD-4AF5-9BEC-7EC8B9C45B8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56C67F2-52B8-4EED-90B2-FC842535BAD2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O'quvchilarning yosh xususiyatlari</a:t>
          </a:r>
        </a:p>
      </dgm:t>
    </dgm:pt>
    <dgm:pt modelId="{D1DFC5C8-5357-40D0-8A4D-FFFAEBF37064}" type="parTrans" cxnId="{A5072582-4D0B-4C0A-A2DA-39604A01AF7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EFFC0E3-0A3B-494F-9D26-5B671406E92F}" type="sibTrans" cxnId="{A5072582-4D0B-4C0A-A2DA-39604A01AF7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999DDB0-47BD-4B13-9BCA-EF3E61169C8F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Kutilgan o'quv natijalar</a:t>
          </a:r>
        </a:p>
      </dgm:t>
    </dgm:pt>
    <dgm:pt modelId="{BF45A501-208D-41D3-9BAF-14FAE6B5BB62}" type="parTrans" cxnId="{785B5657-8BEF-47EA-8D72-B3AFBA429DB0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F6C0C05-2B91-4B5A-A22E-14639DDE7A69}" type="sibTrans" cxnId="{785B5657-8BEF-47EA-8D72-B3AFBA429DB0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3F17ECE-A088-44F0-B62B-5A20257539A6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Darsning interaktiv yoki an’anaviy shaklda ekanligi</a:t>
          </a:r>
        </a:p>
      </dgm:t>
    </dgm:pt>
    <dgm:pt modelId="{6746417C-630B-4559-9DDF-6749C1ED5666}" type="parTrans" cxnId="{F3AF8EB3-AC7E-4E7B-AEBD-85A57CDF8793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06C1F0C-D015-40ED-B12E-1CD97EAB2419}" type="sibTrans" cxnId="{F3AF8EB3-AC7E-4E7B-AEBD-85A57CDF8793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4D96310-B5C2-4BE9-A468-8E345F050893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Quyidagi o’quv materiallarni yarating:</a:t>
          </a:r>
        </a:p>
      </dgm:t>
    </dgm:pt>
    <dgm:pt modelId="{F37D93BF-C6C7-4576-A38F-AF4A72B8AC42}" type="parTrans" cxnId="{3C817DC5-F5C7-4B6B-B197-CB7F23A7BB03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39D6996-60AD-4FA0-B640-33F937B62936}" type="sibTrans" cxnId="{3C817DC5-F5C7-4B6B-B197-CB7F23A7BB03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6CDC6BD-E69F-4BC7-8832-FA462BA6B24B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2 ta interaktiv topshiriq;</a:t>
          </a:r>
        </a:p>
      </dgm:t>
    </dgm:pt>
    <dgm:pt modelId="{33DC49BD-1F2C-4646-85FA-04B697FBE504}" type="parTrans" cxnId="{1D7D8A32-8433-48A3-8711-EEBF4222499B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12CAFBA-79B6-4980-A9C3-194A3A28A69B}" type="sibTrans" cxnId="{1D7D8A32-8433-48A3-8711-EEBF4222499B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734F47B-5761-4B01-AEB4-7CA837B11E5E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Mavzuga doir 1 ta hayotiy misol;</a:t>
          </a:r>
        </a:p>
      </dgm:t>
    </dgm:pt>
    <dgm:pt modelId="{05C7B885-CF4D-4455-827B-22CCB3D04672}" type="parTrans" cxnId="{35332DE9-1D8B-47D4-9AA0-78F632169D83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836B9D5-FC7F-45EC-AA9B-65CEC0FEB2B5}" type="sibTrans" cxnId="{35332DE9-1D8B-47D4-9AA0-78F632169D83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85AA085-189D-44AC-AF1B-D4AEBFFB3AD7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O'quvchilarning mustaqil ishlashiga yordam beruvchi qo’shimcha mazmunli resurs;</a:t>
          </a:r>
        </a:p>
      </dgm:t>
    </dgm:pt>
    <dgm:pt modelId="{2909186C-D0ED-4B25-A1EB-11BB7219ABB2}" type="parTrans" cxnId="{C808DF4E-82EF-437E-9DEE-B1F534621BE0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1CDDE98-590F-4CE5-A7CD-1F7E69A4DD3B}" type="sibTrans" cxnId="{C808DF4E-82EF-437E-9DEE-B1F534621BE0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B8F4F56-5473-4309-9A95-C871DB31D6E3}">
      <dgm:prSet/>
      <dgm:spPr/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Natija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C23A7EB-ED62-41D3-853F-E4E76AFCD8E1}" type="parTrans" cxnId="{945ADB96-4D43-4C73-94C2-1C34EEA512B6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CE85E46-7AB0-4DE7-9801-139363339BD0}" type="sibTrans" cxnId="{945ADB96-4D43-4C73-94C2-1C34EEA512B6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AE7D7F8-2EC1-4D70-9360-FB1E21529719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Yaratilgan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o'quv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materiallari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va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uning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dars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jarayonida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qo’llashga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doir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ijobiy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jihatlari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haqida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fikringizni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boshqalar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bilan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bo’lishing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gm:t>
    </dgm:pt>
    <dgm:pt modelId="{0B83A4C9-DD8E-4DB1-A4A2-11910F242B32}" type="parTrans" cxnId="{F916074E-D4C9-421B-A66A-7C06D27C6A5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A484D00-DE37-4A9A-8884-D8626E0BB83F}" type="sibTrans" cxnId="{F916074E-D4C9-421B-A66A-7C06D27C6A5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28B0D1B-09D2-46B9-8758-9331CD2CCD5C}" type="pres">
      <dgm:prSet presAssocID="{1B862A8C-6BDB-4F6D-9DC8-FC45735C354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5269FFA-36FD-4555-A524-F6CDDE9EA2BF}" type="pres">
      <dgm:prSet presAssocID="{458C27B8-AC07-40A8-9143-545F43CA39A2}" presName="root" presStyleCnt="0"/>
      <dgm:spPr/>
    </dgm:pt>
    <dgm:pt modelId="{74A697DF-0476-462D-ADF2-8D3C1F0B5373}" type="pres">
      <dgm:prSet presAssocID="{458C27B8-AC07-40A8-9143-545F43CA39A2}" presName="rootComposite" presStyleCnt="0"/>
      <dgm:spPr/>
    </dgm:pt>
    <dgm:pt modelId="{730AE819-6514-41C3-9AF3-FC74476CC642}" type="pres">
      <dgm:prSet presAssocID="{458C27B8-AC07-40A8-9143-545F43CA39A2}" presName="rootText" presStyleLbl="node1" presStyleIdx="0" presStyleCnt="5"/>
      <dgm:spPr/>
    </dgm:pt>
    <dgm:pt modelId="{548E97B5-25E8-4ED8-8DB9-F1D744DC9CC9}" type="pres">
      <dgm:prSet presAssocID="{458C27B8-AC07-40A8-9143-545F43CA39A2}" presName="rootConnector" presStyleLbl="node1" presStyleIdx="0" presStyleCnt="5"/>
      <dgm:spPr/>
    </dgm:pt>
    <dgm:pt modelId="{93F74491-2BC9-4C68-B561-5BEC8FDCC3F6}" type="pres">
      <dgm:prSet presAssocID="{458C27B8-AC07-40A8-9143-545F43CA39A2}" presName="childShape" presStyleCnt="0"/>
      <dgm:spPr/>
    </dgm:pt>
    <dgm:pt modelId="{CB106878-F1FB-4576-977C-43D89C8DC0C3}" type="pres">
      <dgm:prSet presAssocID="{9FCABCEA-3CFB-4287-8489-C99B37A1E6E9}" presName="root" presStyleCnt="0"/>
      <dgm:spPr/>
    </dgm:pt>
    <dgm:pt modelId="{CA20D6C6-84EF-4CBD-812A-DEA968AE4FB8}" type="pres">
      <dgm:prSet presAssocID="{9FCABCEA-3CFB-4287-8489-C99B37A1E6E9}" presName="rootComposite" presStyleCnt="0"/>
      <dgm:spPr/>
    </dgm:pt>
    <dgm:pt modelId="{B88E22B2-6FC1-43D7-9321-0236A51916D0}" type="pres">
      <dgm:prSet presAssocID="{9FCABCEA-3CFB-4287-8489-C99B37A1E6E9}" presName="rootText" presStyleLbl="node1" presStyleIdx="1" presStyleCnt="5"/>
      <dgm:spPr/>
    </dgm:pt>
    <dgm:pt modelId="{5AF74ED1-D40A-4C80-8C5C-BC5111452353}" type="pres">
      <dgm:prSet presAssocID="{9FCABCEA-3CFB-4287-8489-C99B37A1E6E9}" presName="rootConnector" presStyleLbl="node1" presStyleIdx="1" presStyleCnt="5"/>
      <dgm:spPr/>
    </dgm:pt>
    <dgm:pt modelId="{A7A5AAE0-9330-4FFD-A507-7B159D5231A4}" type="pres">
      <dgm:prSet presAssocID="{9FCABCEA-3CFB-4287-8489-C99B37A1E6E9}" presName="childShape" presStyleCnt="0"/>
      <dgm:spPr/>
    </dgm:pt>
    <dgm:pt modelId="{7000B244-81F5-4944-B12C-DE8FBCE4ABED}" type="pres">
      <dgm:prSet presAssocID="{DA8067B2-E0AD-42DF-A8C8-AC3E7B9EF2C7}" presName="Name13" presStyleLbl="parChTrans1D2" presStyleIdx="0" presStyleCnt="10"/>
      <dgm:spPr/>
    </dgm:pt>
    <dgm:pt modelId="{7F366DD2-FE38-445E-BB35-3D2F8371605D}" type="pres">
      <dgm:prSet presAssocID="{CD09752F-B719-4592-9AE8-B0F6C838425D}" presName="childText" presStyleLbl="bgAcc1" presStyleIdx="0" presStyleCnt="10">
        <dgm:presLayoutVars>
          <dgm:bulletEnabled val="1"/>
        </dgm:presLayoutVars>
      </dgm:prSet>
      <dgm:spPr/>
    </dgm:pt>
    <dgm:pt modelId="{297A6953-2331-41BA-A37D-FDDF74180D72}" type="pres">
      <dgm:prSet presAssocID="{6DDD630A-F391-4C1E-A5D6-DD0786727BA3}" presName="Name13" presStyleLbl="parChTrans1D2" presStyleIdx="1" presStyleCnt="10"/>
      <dgm:spPr/>
    </dgm:pt>
    <dgm:pt modelId="{5310DD34-0174-4F1B-97F5-5F6F18ADDBC1}" type="pres">
      <dgm:prSet presAssocID="{F71C5471-0CC6-43E5-B0CA-A2BED4F2DABC}" presName="childText" presStyleLbl="bgAcc1" presStyleIdx="1" presStyleCnt="10">
        <dgm:presLayoutVars>
          <dgm:bulletEnabled val="1"/>
        </dgm:presLayoutVars>
      </dgm:prSet>
      <dgm:spPr/>
    </dgm:pt>
    <dgm:pt modelId="{7147EDF1-B577-4F3D-910E-A31D30A0D663}" type="pres">
      <dgm:prSet presAssocID="{F271C4C3-F661-4902-9920-C19BB129ACFB}" presName="root" presStyleCnt="0"/>
      <dgm:spPr/>
    </dgm:pt>
    <dgm:pt modelId="{68F7772F-301A-46B4-B4FE-590C38943438}" type="pres">
      <dgm:prSet presAssocID="{F271C4C3-F661-4902-9920-C19BB129ACFB}" presName="rootComposite" presStyleCnt="0"/>
      <dgm:spPr/>
    </dgm:pt>
    <dgm:pt modelId="{A3FC9450-4A48-48A3-BB54-1E4782E75804}" type="pres">
      <dgm:prSet presAssocID="{F271C4C3-F661-4902-9920-C19BB129ACFB}" presName="rootText" presStyleLbl="node1" presStyleIdx="2" presStyleCnt="5"/>
      <dgm:spPr/>
    </dgm:pt>
    <dgm:pt modelId="{B6317994-4F82-4B83-A832-DEFD5B2C60B1}" type="pres">
      <dgm:prSet presAssocID="{F271C4C3-F661-4902-9920-C19BB129ACFB}" presName="rootConnector" presStyleLbl="node1" presStyleIdx="2" presStyleCnt="5"/>
      <dgm:spPr/>
    </dgm:pt>
    <dgm:pt modelId="{B0253170-F2F5-4ECC-AEB2-829DBC30D4BC}" type="pres">
      <dgm:prSet presAssocID="{F271C4C3-F661-4902-9920-C19BB129ACFB}" presName="childShape" presStyleCnt="0"/>
      <dgm:spPr/>
    </dgm:pt>
    <dgm:pt modelId="{C82F0EAD-0166-476E-9049-785467DA48BA}" type="pres">
      <dgm:prSet presAssocID="{402DE16D-5CDE-4F76-B1F2-4309A8904B0C}" presName="Name13" presStyleLbl="parChTrans1D2" presStyleIdx="2" presStyleCnt="10"/>
      <dgm:spPr/>
    </dgm:pt>
    <dgm:pt modelId="{108A42CD-6B3F-44EB-87DA-45AAF28EE2A0}" type="pres">
      <dgm:prSet presAssocID="{CF8AB887-22BD-4284-B67E-936432F98155}" presName="childText" presStyleLbl="bgAcc1" presStyleIdx="2" presStyleCnt="10">
        <dgm:presLayoutVars>
          <dgm:bulletEnabled val="1"/>
        </dgm:presLayoutVars>
      </dgm:prSet>
      <dgm:spPr/>
    </dgm:pt>
    <dgm:pt modelId="{92067B46-A8F8-4B58-B196-490A89D011F7}" type="pres">
      <dgm:prSet presAssocID="{D1DFC5C8-5357-40D0-8A4D-FFFAEBF37064}" presName="Name13" presStyleLbl="parChTrans1D2" presStyleIdx="3" presStyleCnt="10"/>
      <dgm:spPr/>
    </dgm:pt>
    <dgm:pt modelId="{68BD3FB9-5006-43B9-8313-9B669565D450}" type="pres">
      <dgm:prSet presAssocID="{756C67F2-52B8-4EED-90B2-FC842535BAD2}" presName="childText" presStyleLbl="bgAcc1" presStyleIdx="3" presStyleCnt="10">
        <dgm:presLayoutVars>
          <dgm:bulletEnabled val="1"/>
        </dgm:presLayoutVars>
      </dgm:prSet>
      <dgm:spPr/>
    </dgm:pt>
    <dgm:pt modelId="{76BB6E50-96F8-42A3-9BFD-350615F05544}" type="pres">
      <dgm:prSet presAssocID="{BF45A501-208D-41D3-9BAF-14FAE6B5BB62}" presName="Name13" presStyleLbl="parChTrans1D2" presStyleIdx="4" presStyleCnt="10"/>
      <dgm:spPr/>
    </dgm:pt>
    <dgm:pt modelId="{0026545F-FBDF-4924-B593-61148C82CC7D}" type="pres">
      <dgm:prSet presAssocID="{B999DDB0-47BD-4B13-9BCA-EF3E61169C8F}" presName="childText" presStyleLbl="bgAcc1" presStyleIdx="4" presStyleCnt="10">
        <dgm:presLayoutVars>
          <dgm:bulletEnabled val="1"/>
        </dgm:presLayoutVars>
      </dgm:prSet>
      <dgm:spPr/>
    </dgm:pt>
    <dgm:pt modelId="{99E156D4-2DE7-4EF5-81CC-028EA8282AEC}" type="pres">
      <dgm:prSet presAssocID="{6746417C-630B-4559-9DDF-6749C1ED5666}" presName="Name13" presStyleLbl="parChTrans1D2" presStyleIdx="5" presStyleCnt="10"/>
      <dgm:spPr/>
    </dgm:pt>
    <dgm:pt modelId="{4357A422-5176-4D49-BB58-5F7AED61E7B8}" type="pres">
      <dgm:prSet presAssocID="{43F17ECE-A088-44F0-B62B-5A20257539A6}" presName="childText" presStyleLbl="bgAcc1" presStyleIdx="5" presStyleCnt="10">
        <dgm:presLayoutVars>
          <dgm:bulletEnabled val="1"/>
        </dgm:presLayoutVars>
      </dgm:prSet>
      <dgm:spPr/>
    </dgm:pt>
    <dgm:pt modelId="{D32DDA30-AA9F-4865-9508-56AC1E320C40}" type="pres">
      <dgm:prSet presAssocID="{C4D96310-B5C2-4BE9-A468-8E345F050893}" presName="root" presStyleCnt="0"/>
      <dgm:spPr/>
    </dgm:pt>
    <dgm:pt modelId="{0CD8B227-66BF-4630-A2FD-EF633ED0EDB6}" type="pres">
      <dgm:prSet presAssocID="{C4D96310-B5C2-4BE9-A468-8E345F050893}" presName="rootComposite" presStyleCnt="0"/>
      <dgm:spPr/>
    </dgm:pt>
    <dgm:pt modelId="{C5A1A51F-3277-4C59-83E9-0EDC0DF21EAC}" type="pres">
      <dgm:prSet presAssocID="{C4D96310-B5C2-4BE9-A468-8E345F050893}" presName="rootText" presStyleLbl="node1" presStyleIdx="3" presStyleCnt="5"/>
      <dgm:spPr/>
    </dgm:pt>
    <dgm:pt modelId="{EBDD7E6F-CB4A-477D-8F2D-921DC77FC83C}" type="pres">
      <dgm:prSet presAssocID="{C4D96310-B5C2-4BE9-A468-8E345F050893}" presName="rootConnector" presStyleLbl="node1" presStyleIdx="3" presStyleCnt="5"/>
      <dgm:spPr/>
    </dgm:pt>
    <dgm:pt modelId="{D48379EA-B195-4930-AF6C-C34715937E70}" type="pres">
      <dgm:prSet presAssocID="{C4D96310-B5C2-4BE9-A468-8E345F050893}" presName="childShape" presStyleCnt="0"/>
      <dgm:spPr/>
    </dgm:pt>
    <dgm:pt modelId="{16050C39-6B34-4B0F-8444-428C08EF1D3B}" type="pres">
      <dgm:prSet presAssocID="{33DC49BD-1F2C-4646-85FA-04B697FBE504}" presName="Name13" presStyleLbl="parChTrans1D2" presStyleIdx="6" presStyleCnt="10"/>
      <dgm:spPr/>
    </dgm:pt>
    <dgm:pt modelId="{7A5FA2BE-7A44-4C54-B298-F1876D1AAE29}" type="pres">
      <dgm:prSet presAssocID="{16CDC6BD-E69F-4BC7-8832-FA462BA6B24B}" presName="childText" presStyleLbl="bgAcc1" presStyleIdx="6" presStyleCnt="10">
        <dgm:presLayoutVars>
          <dgm:bulletEnabled val="1"/>
        </dgm:presLayoutVars>
      </dgm:prSet>
      <dgm:spPr/>
    </dgm:pt>
    <dgm:pt modelId="{18F6E68D-1B70-4C59-A9DA-66172B1F4AD9}" type="pres">
      <dgm:prSet presAssocID="{05C7B885-CF4D-4455-827B-22CCB3D04672}" presName="Name13" presStyleLbl="parChTrans1D2" presStyleIdx="7" presStyleCnt="10"/>
      <dgm:spPr/>
    </dgm:pt>
    <dgm:pt modelId="{20E085D8-9991-4B74-A6A9-DBBF77E2E72F}" type="pres">
      <dgm:prSet presAssocID="{5734F47B-5761-4B01-AEB4-7CA837B11E5E}" presName="childText" presStyleLbl="bgAcc1" presStyleIdx="7" presStyleCnt="10">
        <dgm:presLayoutVars>
          <dgm:bulletEnabled val="1"/>
        </dgm:presLayoutVars>
      </dgm:prSet>
      <dgm:spPr/>
    </dgm:pt>
    <dgm:pt modelId="{BA66BF97-8C97-4B0C-83B0-875E0F8B9C16}" type="pres">
      <dgm:prSet presAssocID="{2909186C-D0ED-4B25-A1EB-11BB7219ABB2}" presName="Name13" presStyleLbl="parChTrans1D2" presStyleIdx="8" presStyleCnt="10"/>
      <dgm:spPr/>
    </dgm:pt>
    <dgm:pt modelId="{8727FF46-CDBB-4BDD-B7E8-075DE15E5417}" type="pres">
      <dgm:prSet presAssocID="{885AA085-189D-44AC-AF1B-D4AEBFFB3AD7}" presName="childText" presStyleLbl="bgAcc1" presStyleIdx="8" presStyleCnt="10">
        <dgm:presLayoutVars>
          <dgm:bulletEnabled val="1"/>
        </dgm:presLayoutVars>
      </dgm:prSet>
      <dgm:spPr/>
    </dgm:pt>
    <dgm:pt modelId="{AC44C6B4-693D-4E98-BC2C-C414ACCB459F}" type="pres">
      <dgm:prSet presAssocID="{4B8F4F56-5473-4309-9A95-C871DB31D6E3}" presName="root" presStyleCnt="0"/>
      <dgm:spPr/>
    </dgm:pt>
    <dgm:pt modelId="{A2C17C3B-EBD7-4597-8F67-F08E85A9F781}" type="pres">
      <dgm:prSet presAssocID="{4B8F4F56-5473-4309-9A95-C871DB31D6E3}" presName="rootComposite" presStyleCnt="0"/>
      <dgm:spPr/>
    </dgm:pt>
    <dgm:pt modelId="{F8E6E975-A2EA-4962-ABD1-AC4D4FB4F179}" type="pres">
      <dgm:prSet presAssocID="{4B8F4F56-5473-4309-9A95-C871DB31D6E3}" presName="rootText" presStyleLbl="node1" presStyleIdx="4" presStyleCnt="5"/>
      <dgm:spPr/>
    </dgm:pt>
    <dgm:pt modelId="{8D28F51F-0732-4CE4-8C5B-317647BCF85A}" type="pres">
      <dgm:prSet presAssocID="{4B8F4F56-5473-4309-9A95-C871DB31D6E3}" presName="rootConnector" presStyleLbl="node1" presStyleIdx="4" presStyleCnt="5"/>
      <dgm:spPr/>
    </dgm:pt>
    <dgm:pt modelId="{08FB4C6D-4C01-4FD6-A0E8-AC7D083159C1}" type="pres">
      <dgm:prSet presAssocID="{4B8F4F56-5473-4309-9A95-C871DB31D6E3}" presName="childShape" presStyleCnt="0"/>
      <dgm:spPr/>
    </dgm:pt>
    <dgm:pt modelId="{F233BA23-57EC-43B6-B8C2-ACC9A896D00A}" type="pres">
      <dgm:prSet presAssocID="{0B83A4C9-DD8E-4DB1-A4A2-11910F242B32}" presName="Name13" presStyleLbl="parChTrans1D2" presStyleIdx="9" presStyleCnt="10"/>
      <dgm:spPr/>
    </dgm:pt>
    <dgm:pt modelId="{1503926B-ECA9-43A6-9BF4-D223CDBA3EA2}" type="pres">
      <dgm:prSet presAssocID="{FAE7D7F8-2EC1-4D70-9360-FB1E21529719}" presName="childText" presStyleLbl="bgAcc1" presStyleIdx="9" presStyleCnt="10" custScaleY="163765">
        <dgm:presLayoutVars>
          <dgm:bulletEnabled val="1"/>
        </dgm:presLayoutVars>
      </dgm:prSet>
      <dgm:spPr/>
    </dgm:pt>
  </dgm:ptLst>
  <dgm:cxnLst>
    <dgm:cxn modelId="{35A0D801-10DD-4AF5-9BEC-7EC8B9C45B8F}" srcId="{F271C4C3-F661-4902-9920-C19BB129ACFB}" destId="{CF8AB887-22BD-4284-B67E-936432F98155}" srcOrd="0" destOrd="0" parTransId="{402DE16D-5CDE-4F76-B1F2-4309A8904B0C}" sibTransId="{2F6DBA78-71B1-4C11-B579-4C98EF930FE9}"/>
    <dgm:cxn modelId="{91D95A0D-3695-4A44-93AE-055F4D139522}" srcId="{1B862A8C-6BDB-4F6D-9DC8-FC45735C354C}" destId="{9FCABCEA-3CFB-4287-8489-C99B37A1E6E9}" srcOrd="1" destOrd="0" parTransId="{D143C94D-FF6C-4432-A876-2936245F699F}" sibTransId="{AC410C51-3201-4743-AF2C-F08314C0DF89}"/>
    <dgm:cxn modelId="{6A6D5113-13AD-4E0E-8017-DF4CB16A5C1D}" type="presOf" srcId="{885AA085-189D-44AC-AF1B-D4AEBFFB3AD7}" destId="{8727FF46-CDBB-4BDD-B7E8-075DE15E5417}" srcOrd="0" destOrd="0" presId="urn:microsoft.com/office/officeart/2005/8/layout/hierarchy3"/>
    <dgm:cxn modelId="{87F2E316-D624-463A-95CA-931165B25E08}" type="presOf" srcId="{CF8AB887-22BD-4284-B67E-936432F98155}" destId="{108A42CD-6B3F-44EB-87DA-45AAF28EE2A0}" srcOrd="0" destOrd="0" presId="urn:microsoft.com/office/officeart/2005/8/layout/hierarchy3"/>
    <dgm:cxn modelId="{A944CF1C-CDDB-4822-88E8-B62D48560861}" type="presOf" srcId="{DA8067B2-E0AD-42DF-A8C8-AC3E7B9EF2C7}" destId="{7000B244-81F5-4944-B12C-DE8FBCE4ABED}" srcOrd="0" destOrd="0" presId="urn:microsoft.com/office/officeart/2005/8/layout/hierarchy3"/>
    <dgm:cxn modelId="{690DBF1E-3409-48FA-A316-0C2689CC9636}" type="presOf" srcId="{16CDC6BD-E69F-4BC7-8832-FA462BA6B24B}" destId="{7A5FA2BE-7A44-4C54-B298-F1876D1AAE29}" srcOrd="0" destOrd="0" presId="urn:microsoft.com/office/officeart/2005/8/layout/hierarchy3"/>
    <dgm:cxn modelId="{DD58FB28-1522-42C6-8287-C4343A74C260}" type="presOf" srcId="{6DDD630A-F391-4C1E-A5D6-DD0786727BA3}" destId="{297A6953-2331-41BA-A37D-FDDF74180D72}" srcOrd="0" destOrd="0" presId="urn:microsoft.com/office/officeart/2005/8/layout/hierarchy3"/>
    <dgm:cxn modelId="{8D641729-4CD1-4C97-AAE6-D8584E54D694}" srcId="{1B862A8C-6BDB-4F6D-9DC8-FC45735C354C}" destId="{F271C4C3-F661-4902-9920-C19BB129ACFB}" srcOrd="2" destOrd="0" parTransId="{00F75BEA-E21F-48B3-8F7F-1222D4E6C190}" sibTransId="{152F6128-984F-4AC9-ABF9-8E53B2CD088B}"/>
    <dgm:cxn modelId="{E4CB6A30-146A-4EB5-B1CD-D251E07B0EE4}" type="presOf" srcId="{1B862A8C-6BDB-4F6D-9DC8-FC45735C354C}" destId="{C28B0D1B-09D2-46B9-8758-9331CD2CCD5C}" srcOrd="0" destOrd="0" presId="urn:microsoft.com/office/officeart/2005/8/layout/hierarchy3"/>
    <dgm:cxn modelId="{1D7D8A32-8433-48A3-8711-EEBF4222499B}" srcId="{C4D96310-B5C2-4BE9-A468-8E345F050893}" destId="{16CDC6BD-E69F-4BC7-8832-FA462BA6B24B}" srcOrd="0" destOrd="0" parTransId="{33DC49BD-1F2C-4646-85FA-04B697FBE504}" sibTransId="{D12CAFBA-79B6-4980-A9C3-194A3A28A69B}"/>
    <dgm:cxn modelId="{504A3C3A-46B2-404D-A9DF-D5F3EB184835}" type="presOf" srcId="{F271C4C3-F661-4902-9920-C19BB129ACFB}" destId="{B6317994-4F82-4B83-A832-DEFD5B2C60B1}" srcOrd="1" destOrd="0" presId="urn:microsoft.com/office/officeart/2005/8/layout/hierarchy3"/>
    <dgm:cxn modelId="{D95D4D3A-FAEE-424E-96AC-74E9C55D6DB0}" type="presOf" srcId="{F71C5471-0CC6-43E5-B0CA-A2BED4F2DABC}" destId="{5310DD34-0174-4F1B-97F5-5F6F18ADDBC1}" srcOrd="0" destOrd="0" presId="urn:microsoft.com/office/officeart/2005/8/layout/hierarchy3"/>
    <dgm:cxn modelId="{14CA303B-7A6A-4228-9CFD-0659485042B1}" type="presOf" srcId="{33DC49BD-1F2C-4646-85FA-04B697FBE504}" destId="{16050C39-6B34-4B0F-8444-428C08EF1D3B}" srcOrd="0" destOrd="0" presId="urn:microsoft.com/office/officeart/2005/8/layout/hierarchy3"/>
    <dgm:cxn modelId="{C0A3345F-990E-42EE-B9D5-5BE980F9E53B}" type="presOf" srcId="{43F17ECE-A088-44F0-B62B-5A20257539A6}" destId="{4357A422-5176-4D49-BB58-5F7AED61E7B8}" srcOrd="0" destOrd="0" presId="urn:microsoft.com/office/officeart/2005/8/layout/hierarchy3"/>
    <dgm:cxn modelId="{21F19446-E8EB-4D2F-A452-20A19F7D26B3}" srcId="{9FCABCEA-3CFB-4287-8489-C99B37A1E6E9}" destId="{CD09752F-B719-4592-9AE8-B0F6C838425D}" srcOrd="0" destOrd="0" parTransId="{DA8067B2-E0AD-42DF-A8C8-AC3E7B9EF2C7}" sibTransId="{4ACA167A-64F0-4268-A903-17E6A04FBB9E}"/>
    <dgm:cxn modelId="{F916074E-D4C9-421B-A66A-7C06D27C6A5A}" srcId="{4B8F4F56-5473-4309-9A95-C871DB31D6E3}" destId="{FAE7D7F8-2EC1-4D70-9360-FB1E21529719}" srcOrd="0" destOrd="0" parTransId="{0B83A4C9-DD8E-4DB1-A4A2-11910F242B32}" sibTransId="{FA484D00-DE37-4A9A-8884-D8626E0BB83F}"/>
    <dgm:cxn modelId="{C808DF4E-82EF-437E-9DEE-B1F534621BE0}" srcId="{C4D96310-B5C2-4BE9-A468-8E345F050893}" destId="{885AA085-189D-44AC-AF1B-D4AEBFFB3AD7}" srcOrd="2" destOrd="0" parTransId="{2909186C-D0ED-4B25-A1EB-11BB7219ABB2}" sibTransId="{21CDDE98-590F-4CE5-A7CD-1F7E69A4DD3B}"/>
    <dgm:cxn modelId="{A8131A50-E492-4E37-969A-806478B8E833}" type="presOf" srcId="{9FCABCEA-3CFB-4287-8489-C99B37A1E6E9}" destId="{B88E22B2-6FC1-43D7-9321-0236A51916D0}" srcOrd="0" destOrd="0" presId="urn:microsoft.com/office/officeart/2005/8/layout/hierarchy3"/>
    <dgm:cxn modelId="{041C6B51-E5A2-4DEA-823F-97DF54243EFF}" type="presOf" srcId="{4B8F4F56-5473-4309-9A95-C871DB31D6E3}" destId="{8D28F51F-0732-4CE4-8C5B-317647BCF85A}" srcOrd="1" destOrd="0" presId="urn:microsoft.com/office/officeart/2005/8/layout/hierarchy3"/>
    <dgm:cxn modelId="{785B5657-8BEF-47EA-8D72-B3AFBA429DB0}" srcId="{F271C4C3-F661-4902-9920-C19BB129ACFB}" destId="{B999DDB0-47BD-4B13-9BCA-EF3E61169C8F}" srcOrd="2" destOrd="0" parTransId="{BF45A501-208D-41D3-9BAF-14FAE6B5BB62}" sibTransId="{7F6C0C05-2B91-4B5A-A22E-14639DDE7A69}"/>
    <dgm:cxn modelId="{DCA35D81-C3DD-4B3D-AE2E-7254BDD624CA}" type="presOf" srcId="{0B83A4C9-DD8E-4DB1-A4A2-11910F242B32}" destId="{F233BA23-57EC-43B6-B8C2-ACC9A896D00A}" srcOrd="0" destOrd="0" presId="urn:microsoft.com/office/officeart/2005/8/layout/hierarchy3"/>
    <dgm:cxn modelId="{A96D9C81-6E79-4AEE-AA49-899EC598FD0F}" type="presOf" srcId="{4B8F4F56-5473-4309-9A95-C871DB31D6E3}" destId="{F8E6E975-A2EA-4962-ABD1-AC4D4FB4F179}" srcOrd="0" destOrd="0" presId="urn:microsoft.com/office/officeart/2005/8/layout/hierarchy3"/>
    <dgm:cxn modelId="{FF8D9D81-DDAE-4893-854E-C4230E835FCB}" srcId="{1B862A8C-6BDB-4F6D-9DC8-FC45735C354C}" destId="{458C27B8-AC07-40A8-9143-545F43CA39A2}" srcOrd="0" destOrd="0" parTransId="{55DBE123-DD93-425E-98EB-A7271533DE4E}" sibTransId="{98D959BA-845F-446E-AAE8-5624F6EB5254}"/>
    <dgm:cxn modelId="{9A90C681-AB21-4D4D-937C-929AFA899872}" srcId="{9FCABCEA-3CFB-4287-8489-C99B37A1E6E9}" destId="{F71C5471-0CC6-43E5-B0CA-A2BED4F2DABC}" srcOrd="1" destOrd="0" parTransId="{6DDD630A-F391-4C1E-A5D6-DD0786727BA3}" sibTransId="{65C6B605-102F-4ABB-B668-925C501C7B10}"/>
    <dgm:cxn modelId="{A5072582-4D0B-4C0A-A2DA-39604A01AF7A}" srcId="{F271C4C3-F661-4902-9920-C19BB129ACFB}" destId="{756C67F2-52B8-4EED-90B2-FC842535BAD2}" srcOrd="1" destOrd="0" parTransId="{D1DFC5C8-5357-40D0-8A4D-FFFAEBF37064}" sibTransId="{BEFFC0E3-0A3B-494F-9D26-5B671406E92F}"/>
    <dgm:cxn modelId="{D19F8B82-C474-4293-84CB-3AD544184C13}" type="presOf" srcId="{B999DDB0-47BD-4B13-9BCA-EF3E61169C8F}" destId="{0026545F-FBDF-4924-B593-61148C82CC7D}" srcOrd="0" destOrd="0" presId="urn:microsoft.com/office/officeart/2005/8/layout/hierarchy3"/>
    <dgm:cxn modelId="{BC8CBA82-FEDD-4444-B105-79160E690032}" type="presOf" srcId="{5734F47B-5761-4B01-AEB4-7CA837B11E5E}" destId="{20E085D8-9991-4B74-A6A9-DBBF77E2E72F}" srcOrd="0" destOrd="0" presId="urn:microsoft.com/office/officeart/2005/8/layout/hierarchy3"/>
    <dgm:cxn modelId="{18525485-722B-4482-8B43-C2924AF88789}" type="presOf" srcId="{CD09752F-B719-4592-9AE8-B0F6C838425D}" destId="{7F366DD2-FE38-445E-BB35-3D2F8371605D}" srcOrd="0" destOrd="0" presId="urn:microsoft.com/office/officeart/2005/8/layout/hierarchy3"/>
    <dgm:cxn modelId="{34D8BD8F-2FBB-4A1E-A743-2E1FB7B98859}" type="presOf" srcId="{458C27B8-AC07-40A8-9143-545F43CA39A2}" destId="{730AE819-6514-41C3-9AF3-FC74476CC642}" srcOrd="0" destOrd="0" presId="urn:microsoft.com/office/officeart/2005/8/layout/hierarchy3"/>
    <dgm:cxn modelId="{945ADB96-4D43-4C73-94C2-1C34EEA512B6}" srcId="{1B862A8C-6BDB-4F6D-9DC8-FC45735C354C}" destId="{4B8F4F56-5473-4309-9A95-C871DB31D6E3}" srcOrd="4" destOrd="0" parTransId="{3C23A7EB-ED62-41D3-853F-E4E76AFCD8E1}" sibTransId="{2CE85E46-7AB0-4DE7-9801-139363339BD0}"/>
    <dgm:cxn modelId="{A7164799-21DA-47CB-AA23-48C5A01E4C1F}" type="presOf" srcId="{9FCABCEA-3CFB-4287-8489-C99B37A1E6E9}" destId="{5AF74ED1-D40A-4C80-8C5C-BC5111452353}" srcOrd="1" destOrd="0" presId="urn:microsoft.com/office/officeart/2005/8/layout/hierarchy3"/>
    <dgm:cxn modelId="{9A1C279C-13EA-43C9-9159-7AFA5286016A}" type="presOf" srcId="{6746417C-630B-4559-9DDF-6749C1ED5666}" destId="{99E156D4-2DE7-4EF5-81CC-028EA8282AEC}" srcOrd="0" destOrd="0" presId="urn:microsoft.com/office/officeart/2005/8/layout/hierarchy3"/>
    <dgm:cxn modelId="{71CA63A2-F83E-409A-9484-FFD2324F8DA9}" type="presOf" srcId="{C4D96310-B5C2-4BE9-A468-8E345F050893}" destId="{C5A1A51F-3277-4C59-83E9-0EDC0DF21EAC}" srcOrd="0" destOrd="0" presId="urn:microsoft.com/office/officeart/2005/8/layout/hierarchy3"/>
    <dgm:cxn modelId="{594D27B0-18EB-4DE3-8D98-1A1F724E969D}" type="presOf" srcId="{D1DFC5C8-5357-40D0-8A4D-FFFAEBF37064}" destId="{92067B46-A8F8-4B58-B196-490A89D011F7}" srcOrd="0" destOrd="0" presId="urn:microsoft.com/office/officeart/2005/8/layout/hierarchy3"/>
    <dgm:cxn modelId="{F3AF8EB3-AC7E-4E7B-AEBD-85A57CDF8793}" srcId="{F271C4C3-F661-4902-9920-C19BB129ACFB}" destId="{43F17ECE-A088-44F0-B62B-5A20257539A6}" srcOrd="3" destOrd="0" parTransId="{6746417C-630B-4559-9DDF-6749C1ED5666}" sibTransId="{D06C1F0C-D015-40ED-B12E-1CD97EAB2419}"/>
    <dgm:cxn modelId="{932B90BB-0356-433F-B7FB-FEC77BB5DABE}" type="presOf" srcId="{C4D96310-B5C2-4BE9-A468-8E345F050893}" destId="{EBDD7E6F-CB4A-477D-8F2D-921DC77FC83C}" srcOrd="1" destOrd="0" presId="urn:microsoft.com/office/officeart/2005/8/layout/hierarchy3"/>
    <dgm:cxn modelId="{504F53C3-F124-4D66-A8B4-80022C4CA8A4}" type="presOf" srcId="{756C67F2-52B8-4EED-90B2-FC842535BAD2}" destId="{68BD3FB9-5006-43B9-8313-9B669565D450}" srcOrd="0" destOrd="0" presId="urn:microsoft.com/office/officeart/2005/8/layout/hierarchy3"/>
    <dgm:cxn modelId="{3C817DC5-F5C7-4B6B-B197-CB7F23A7BB03}" srcId="{1B862A8C-6BDB-4F6D-9DC8-FC45735C354C}" destId="{C4D96310-B5C2-4BE9-A468-8E345F050893}" srcOrd="3" destOrd="0" parTransId="{F37D93BF-C6C7-4576-A38F-AF4A72B8AC42}" sibTransId="{F39D6996-60AD-4FA0-B640-33F937B62936}"/>
    <dgm:cxn modelId="{D588B7D2-0576-47EC-AFA0-E6A8770DC178}" type="presOf" srcId="{2909186C-D0ED-4B25-A1EB-11BB7219ABB2}" destId="{BA66BF97-8C97-4B0C-83B0-875E0F8B9C16}" srcOrd="0" destOrd="0" presId="urn:microsoft.com/office/officeart/2005/8/layout/hierarchy3"/>
    <dgm:cxn modelId="{9C7A22E1-9158-42FE-A99A-F74DB6618A2E}" type="presOf" srcId="{05C7B885-CF4D-4455-827B-22CCB3D04672}" destId="{18F6E68D-1B70-4C59-A9DA-66172B1F4AD9}" srcOrd="0" destOrd="0" presId="urn:microsoft.com/office/officeart/2005/8/layout/hierarchy3"/>
    <dgm:cxn modelId="{A3EE65E3-9E26-4AA9-9E16-26AD741D0F16}" type="presOf" srcId="{402DE16D-5CDE-4F76-B1F2-4309A8904B0C}" destId="{C82F0EAD-0166-476E-9049-785467DA48BA}" srcOrd="0" destOrd="0" presId="urn:microsoft.com/office/officeart/2005/8/layout/hierarchy3"/>
    <dgm:cxn modelId="{35332DE9-1D8B-47D4-9AA0-78F632169D83}" srcId="{C4D96310-B5C2-4BE9-A468-8E345F050893}" destId="{5734F47B-5761-4B01-AEB4-7CA837B11E5E}" srcOrd="1" destOrd="0" parTransId="{05C7B885-CF4D-4455-827B-22CCB3D04672}" sibTransId="{1836B9D5-FC7F-45EC-AA9B-65CEC0FEB2B5}"/>
    <dgm:cxn modelId="{7D5C5DF0-5F93-44FF-8C56-1D0303BE0E24}" type="presOf" srcId="{FAE7D7F8-2EC1-4D70-9360-FB1E21529719}" destId="{1503926B-ECA9-43A6-9BF4-D223CDBA3EA2}" srcOrd="0" destOrd="0" presId="urn:microsoft.com/office/officeart/2005/8/layout/hierarchy3"/>
    <dgm:cxn modelId="{869876F0-95BD-4A45-98E5-87AE8A222987}" type="presOf" srcId="{458C27B8-AC07-40A8-9143-545F43CA39A2}" destId="{548E97B5-25E8-4ED8-8DB9-F1D744DC9CC9}" srcOrd="1" destOrd="0" presId="urn:microsoft.com/office/officeart/2005/8/layout/hierarchy3"/>
    <dgm:cxn modelId="{A60AB5F8-9EF5-4CF2-A88A-B492A4083EC9}" type="presOf" srcId="{BF45A501-208D-41D3-9BAF-14FAE6B5BB62}" destId="{76BB6E50-96F8-42A3-9BFD-350615F05544}" srcOrd="0" destOrd="0" presId="urn:microsoft.com/office/officeart/2005/8/layout/hierarchy3"/>
    <dgm:cxn modelId="{27198EFD-59C6-42E1-986D-46DFBB3292BC}" type="presOf" srcId="{F271C4C3-F661-4902-9920-C19BB129ACFB}" destId="{A3FC9450-4A48-48A3-BB54-1E4782E75804}" srcOrd="0" destOrd="0" presId="urn:microsoft.com/office/officeart/2005/8/layout/hierarchy3"/>
    <dgm:cxn modelId="{152DDF79-E06F-481D-A79B-060D14ED5849}" type="presParOf" srcId="{C28B0D1B-09D2-46B9-8758-9331CD2CCD5C}" destId="{05269FFA-36FD-4555-A524-F6CDDE9EA2BF}" srcOrd="0" destOrd="0" presId="urn:microsoft.com/office/officeart/2005/8/layout/hierarchy3"/>
    <dgm:cxn modelId="{AE8C7C26-505B-4552-8977-DA70BA7FFAA0}" type="presParOf" srcId="{05269FFA-36FD-4555-A524-F6CDDE9EA2BF}" destId="{74A697DF-0476-462D-ADF2-8D3C1F0B5373}" srcOrd="0" destOrd="0" presId="urn:microsoft.com/office/officeart/2005/8/layout/hierarchy3"/>
    <dgm:cxn modelId="{2C6E480D-6B00-46C7-92FB-DD661926A971}" type="presParOf" srcId="{74A697DF-0476-462D-ADF2-8D3C1F0B5373}" destId="{730AE819-6514-41C3-9AF3-FC74476CC642}" srcOrd="0" destOrd="0" presId="urn:microsoft.com/office/officeart/2005/8/layout/hierarchy3"/>
    <dgm:cxn modelId="{368BFAFF-3AE4-4E70-85CE-50919B57BD9C}" type="presParOf" srcId="{74A697DF-0476-462D-ADF2-8D3C1F0B5373}" destId="{548E97B5-25E8-4ED8-8DB9-F1D744DC9CC9}" srcOrd="1" destOrd="0" presId="urn:microsoft.com/office/officeart/2005/8/layout/hierarchy3"/>
    <dgm:cxn modelId="{67EFFB8B-02EA-4656-B042-BA6AC2CDE336}" type="presParOf" srcId="{05269FFA-36FD-4555-A524-F6CDDE9EA2BF}" destId="{93F74491-2BC9-4C68-B561-5BEC8FDCC3F6}" srcOrd="1" destOrd="0" presId="urn:microsoft.com/office/officeart/2005/8/layout/hierarchy3"/>
    <dgm:cxn modelId="{BFA509FE-0CDE-4054-B57F-44E57F5722FD}" type="presParOf" srcId="{C28B0D1B-09D2-46B9-8758-9331CD2CCD5C}" destId="{CB106878-F1FB-4576-977C-43D89C8DC0C3}" srcOrd="1" destOrd="0" presId="urn:microsoft.com/office/officeart/2005/8/layout/hierarchy3"/>
    <dgm:cxn modelId="{9A7DD45A-CB1B-47A9-85A7-425F6CFF433B}" type="presParOf" srcId="{CB106878-F1FB-4576-977C-43D89C8DC0C3}" destId="{CA20D6C6-84EF-4CBD-812A-DEA968AE4FB8}" srcOrd="0" destOrd="0" presId="urn:microsoft.com/office/officeart/2005/8/layout/hierarchy3"/>
    <dgm:cxn modelId="{06C89546-B420-4829-8DA9-03A9AD5AB6CC}" type="presParOf" srcId="{CA20D6C6-84EF-4CBD-812A-DEA968AE4FB8}" destId="{B88E22B2-6FC1-43D7-9321-0236A51916D0}" srcOrd="0" destOrd="0" presId="urn:microsoft.com/office/officeart/2005/8/layout/hierarchy3"/>
    <dgm:cxn modelId="{A4C5E3D6-E9C5-4977-97BB-DED6824F4B04}" type="presParOf" srcId="{CA20D6C6-84EF-4CBD-812A-DEA968AE4FB8}" destId="{5AF74ED1-D40A-4C80-8C5C-BC5111452353}" srcOrd="1" destOrd="0" presId="urn:microsoft.com/office/officeart/2005/8/layout/hierarchy3"/>
    <dgm:cxn modelId="{5B3405BB-1EA8-411A-A697-914F276CE534}" type="presParOf" srcId="{CB106878-F1FB-4576-977C-43D89C8DC0C3}" destId="{A7A5AAE0-9330-4FFD-A507-7B159D5231A4}" srcOrd="1" destOrd="0" presId="urn:microsoft.com/office/officeart/2005/8/layout/hierarchy3"/>
    <dgm:cxn modelId="{0728897B-1140-4962-81DF-1C81FEBA444E}" type="presParOf" srcId="{A7A5AAE0-9330-4FFD-A507-7B159D5231A4}" destId="{7000B244-81F5-4944-B12C-DE8FBCE4ABED}" srcOrd="0" destOrd="0" presId="urn:microsoft.com/office/officeart/2005/8/layout/hierarchy3"/>
    <dgm:cxn modelId="{235F2E53-0928-4CD2-B03F-55DC988DCE97}" type="presParOf" srcId="{A7A5AAE0-9330-4FFD-A507-7B159D5231A4}" destId="{7F366DD2-FE38-445E-BB35-3D2F8371605D}" srcOrd="1" destOrd="0" presId="urn:microsoft.com/office/officeart/2005/8/layout/hierarchy3"/>
    <dgm:cxn modelId="{326893D9-AB68-4F92-BC94-4D63AF90F276}" type="presParOf" srcId="{A7A5AAE0-9330-4FFD-A507-7B159D5231A4}" destId="{297A6953-2331-41BA-A37D-FDDF74180D72}" srcOrd="2" destOrd="0" presId="urn:microsoft.com/office/officeart/2005/8/layout/hierarchy3"/>
    <dgm:cxn modelId="{431FCFE2-7409-4E0F-A7C1-7AF7D39D0ABB}" type="presParOf" srcId="{A7A5AAE0-9330-4FFD-A507-7B159D5231A4}" destId="{5310DD34-0174-4F1B-97F5-5F6F18ADDBC1}" srcOrd="3" destOrd="0" presId="urn:microsoft.com/office/officeart/2005/8/layout/hierarchy3"/>
    <dgm:cxn modelId="{9C461C2F-A474-4E02-984B-F66C03DA3110}" type="presParOf" srcId="{C28B0D1B-09D2-46B9-8758-9331CD2CCD5C}" destId="{7147EDF1-B577-4F3D-910E-A31D30A0D663}" srcOrd="2" destOrd="0" presId="urn:microsoft.com/office/officeart/2005/8/layout/hierarchy3"/>
    <dgm:cxn modelId="{6CDF8304-7BF2-4656-B8A8-DFD830E7A8BA}" type="presParOf" srcId="{7147EDF1-B577-4F3D-910E-A31D30A0D663}" destId="{68F7772F-301A-46B4-B4FE-590C38943438}" srcOrd="0" destOrd="0" presId="urn:microsoft.com/office/officeart/2005/8/layout/hierarchy3"/>
    <dgm:cxn modelId="{82CBBE6B-6E17-4A1D-80A8-CC798C29A4B7}" type="presParOf" srcId="{68F7772F-301A-46B4-B4FE-590C38943438}" destId="{A3FC9450-4A48-48A3-BB54-1E4782E75804}" srcOrd="0" destOrd="0" presId="urn:microsoft.com/office/officeart/2005/8/layout/hierarchy3"/>
    <dgm:cxn modelId="{CEDBE701-DC3C-4A74-8854-40D809B84F93}" type="presParOf" srcId="{68F7772F-301A-46B4-B4FE-590C38943438}" destId="{B6317994-4F82-4B83-A832-DEFD5B2C60B1}" srcOrd="1" destOrd="0" presId="urn:microsoft.com/office/officeart/2005/8/layout/hierarchy3"/>
    <dgm:cxn modelId="{F79CD21D-CD54-4336-90B7-BE5AC8A1DFF8}" type="presParOf" srcId="{7147EDF1-B577-4F3D-910E-A31D30A0D663}" destId="{B0253170-F2F5-4ECC-AEB2-829DBC30D4BC}" srcOrd="1" destOrd="0" presId="urn:microsoft.com/office/officeart/2005/8/layout/hierarchy3"/>
    <dgm:cxn modelId="{5302F6C9-3A6D-4FA8-BF80-507F19368BA9}" type="presParOf" srcId="{B0253170-F2F5-4ECC-AEB2-829DBC30D4BC}" destId="{C82F0EAD-0166-476E-9049-785467DA48BA}" srcOrd="0" destOrd="0" presId="urn:microsoft.com/office/officeart/2005/8/layout/hierarchy3"/>
    <dgm:cxn modelId="{84AB83BE-DB44-4806-A574-AD5B731BEC60}" type="presParOf" srcId="{B0253170-F2F5-4ECC-AEB2-829DBC30D4BC}" destId="{108A42CD-6B3F-44EB-87DA-45AAF28EE2A0}" srcOrd="1" destOrd="0" presId="urn:microsoft.com/office/officeart/2005/8/layout/hierarchy3"/>
    <dgm:cxn modelId="{2F7A67F1-1F3E-4A35-8195-1A0D41A314F8}" type="presParOf" srcId="{B0253170-F2F5-4ECC-AEB2-829DBC30D4BC}" destId="{92067B46-A8F8-4B58-B196-490A89D011F7}" srcOrd="2" destOrd="0" presId="urn:microsoft.com/office/officeart/2005/8/layout/hierarchy3"/>
    <dgm:cxn modelId="{C0CBC4C2-699E-47BB-B3FD-10B72878CF83}" type="presParOf" srcId="{B0253170-F2F5-4ECC-AEB2-829DBC30D4BC}" destId="{68BD3FB9-5006-43B9-8313-9B669565D450}" srcOrd="3" destOrd="0" presId="urn:microsoft.com/office/officeart/2005/8/layout/hierarchy3"/>
    <dgm:cxn modelId="{1C08EB01-D022-403B-BA12-A366865AEEC6}" type="presParOf" srcId="{B0253170-F2F5-4ECC-AEB2-829DBC30D4BC}" destId="{76BB6E50-96F8-42A3-9BFD-350615F05544}" srcOrd="4" destOrd="0" presId="urn:microsoft.com/office/officeart/2005/8/layout/hierarchy3"/>
    <dgm:cxn modelId="{1194895F-3C38-49FF-9CC7-A0ED494FB141}" type="presParOf" srcId="{B0253170-F2F5-4ECC-AEB2-829DBC30D4BC}" destId="{0026545F-FBDF-4924-B593-61148C82CC7D}" srcOrd="5" destOrd="0" presId="urn:microsoft.com/office/officeart/2005/8/layout/hierarchy3"/>
    <dgm:cxn modelId="{D098DA87-B554-4043-B2C7-0967D623B130}" type="presParOf" srcId="{B0253170-F2F5-4ECC-AEB2-829DBC30D4BC}" destId="{99E156D4-2DE7-4EF5-81CC-028EA8282AEC}" srcOrd="6" destOrd="0" presId="urn:microsoft.com/office/officeart/2005/8/layout/hierarchy3"/>
    <dgm:cxn modelId="{E5705BB3-313C-4292-9BF2-46BD1AE8F417}" type="presParOf" srcId="{B0253170-F2F5-4ECC-AEB2-829DBC30D4BC}" destId="{4357A422-5176-4D49-BB58-5F7AED61E7B8}" srcOrd="7" destOrd="0" presId="urn:microsoft.com/office/officeart/2005/8/layout/hierarchy3"/>
    <dgm:cxn modelId="{18444F5F-B700-4FBA-BAD2-43172EFC5873}" type="presParOf" srcId="{C28B0D1B-09D2-46B9-8758-9331CD2CCD5C}" destId="{D32DDA30-AA9F-4865-9508-56AC1E320C40}" srcOrd="3" destOrd="0" presId="urn:microsoft.com/office/officeart/2005/8/layout/hierarchy3"/>
    <dgm:cxn modelId="{0603928C-8817-4B3A-81BE-D51D60E0AA37}" type="presParOf" srcId="{D32DDA30-AA9F-4865-9508-56AC1E320C40}" destId="{0CD8B227-66BF-4630-A2FD-EF633ED0EDB6}" srcOrd="0" destOrd="0" presId="urn:microsoft.com/office/officeart/2005/8/layout/hierarchy3"/>
    <dgm:cxn modelId="{5F851D05-70F1-4E3D-9B92-95781B4ACCDC}" type="presParOf" srcId="{0CD8B227-66BF-4630-A2FD-EF633ED0EDB6}" destId="{C5A1A51F-3277-4C59-83E9-0EDC0DF21EAC}" srcOrd="0" destOrd="0" presId="urn:microsoft.com/office/officeart/2005/8/layout/hierarchy3"/>
    <dgm:cxn modelId="{4EF64C97-7714-49AD-8D90-6539ED56076C}" type="presParOf" srcId="{0CD8B227-66BF-4630-A2FD-EF633ED0EDB6}" destId="{EBDD7E6F-CB4A-477D-8F2D-921DC77FC83C}" srcOrd="1" destOrd="0" presId="urn:microsoft.com/office/officeart/2005/8/layout/hierarchy3"/>
    <dgm:cxn modelId="{E1C5B777-DEDA-4426-9BE2-A1C0C019E940}" type="presParOf" srcId="{D32DDA30-AA9F-4865-9508-56AC1E320C40}" destId="{D48379EA-B195-4930-AF6C-C34715937E70}" srcOrd="1" destOrd="0" presId="urn:microsoft.com/office/officeart/2005/8/layout/hierarchy3"/>
    <dgm:cxn modelId="{5A0C77A8-F16D-4A88-AD5F-CBDB52FCA414}" type="presParOf" srcId="{D48379EA-B195-4930-AF6C-C34715937E70}" destId="{16050C39-6B34-4B0F-8444-428C08EF1D3B}" srcOrd="0" destOrd="0" presId="urn:microsoft.com/office/officeart/2005/8/layout/hierarchy3"/>
    <dgm:cxn modelId="{23ADD736-F1E4-4E8A-94B8-48E55EEE446B}" type="presParOf" srcId="{D48379EA-B195-4930-AF6C-C34715937E70}" destId="{7A5FA2BE-7A44-4C54-B298-F1876D1AAE29}" srcOrd="1" destOrd="0" presId="urn:microsoft.com/office/officeart/2005/8/layout/hierarchy3"/>
    <dgm:cxn modelId="{0C39A686-5320-4BF3-A981-B7803483D9AE}" type="presParOf" srcId="{D48379EA-B195-4930-AF6C-C34715937E70}" destId="{18F6E68D-1B70-4C59-A9DA-66172B1F4AD9}" srcOrd="2" destOrd="0" presId="urn:microsoft.com/office/officeart/2005/8/layout/hierarchy3"/>
    <dgm:cxn modelId="{7B9645B4-86CA-4AAE-B4A1-48CA544E4440}" type="presParOf" srcId="{D48379EA-B195-4930-AF6C-C34715937E70}" destId="{20E085D8-9991-4B74-A6A9-DBBF77E2E72F}" srcOrd="3" destOrd="0" presId="urn:microsoft.com/office/officeart/2005/8/layout/hierarchy3"/>
    <dgm:cxn modelId="{944DDA29-2A7B-4FE5-8DB6-7B1BC0611200}" type="presParOf" srcId="{D48379EA-B195-4930-AF6C-C34715937E70}" destId="{BA66BF97-8C97-4B0C-83B0-875E0F8B9C16}" srcOrd="4" destOrd="0" presId="urn:microsoft.com/office/officeart/2005/8/layout/hierarchy3"/>
    <dgm:cxn modelId="{50F596A3-DC43-4A40-A7C0-730BB7C9C541}" type="presParOf" srcId="{D48379EA-B195-4930-AF6C-C34715937E70}" destId="{8727FF46-CDBB-4BDD-B7E8-075DE15E5417}" srcOrd="5" destOrd="0" presId="urn:microsoft.com/office/officeart/2005/8/layout/hierarchy3"/>
    <dgm:cxn modelId="{5A963D1B-C2F2-4D71-BC79-8CA859DFF8FA}" type="presParOf" srcId="{C28B0D1B-09D2-46B9-8758-9331CD2CCD5C}" destId="{AC44C6B4-693D-4E98-BC2C-C414ACCB459F}" srcOrd="4" destOrd="0" presId="urn:microsoft.com/office/officeart/2005/8/layout/hierarchy3"/>
    <dgm:cxn modelId="{B8EB153A-66DE-4A35-A911-8FD58CBFDEBF}" type="presParOf" srcId="{AC44C6B4-693D-4E98-BC2C-C414ACCB459F}" destId="{A2C17C3B-EBD7-4597-8F67-F08E85A9F781}" srcOrd="0" destOrd="0" presId="urn:microsoft.com/office/officeart/2005/8/layout/hierarchy3"/>
    <dgm:cxn modelId="{026DB54B-59E0-421B-B7AD-C9D571999CD9}" type="presParOf" srcId="{A2C17C3B-EBD7-4597-8F67-F08E85A9F781}" destId="{F8E6E975-A2EA-4962-ABD1-AC4D4FB4F179}" srcOrd="0" destOrd="0" presId="urn:microsoft.com/office/officeart/2005/8/layout/hierarchy3"/>
    <dgm:cxn modelId="{3F2628A2-D1B5-4C0F-9A00-0792EDE1990E}" type="presParOf" srcId="{A2C17C3B-EBD7-4597-8F67-F08E85A9F781}" destId="{8D28F51F-0732-4CE4-8C5B-317647BCF85A}" srcOrd="1" destOrd="0" presId="urn:microsoft.com/office/officeart/2005/8/layout/hierarchy3"/>
    <dgm:cxn modelId="{3DDD1F2B-FA00-45EF-B2B8-B842632A7310}" type="presParOf" srcId="{AC44C6B4-693D-4E98-BC2C-C414ACCB459F}" destId="{08FB4C6D-4C01-4FD6-A0E8-AC7D083159C1}" srcOrd="1" destOrd="0" presId="urn:microsoft.com/office/officeart/2005/8/layout/hierarchy3"/>
    <dgm:cxn modelId="{941612D1-D170-4641-AAF8-733DA1DDF82A}" type="presParOf" srcId="{08FB4C6D-4C01-4FD6-A0E8-AC7D083159C1}" destId="{F233BA23-57EC-43B6-B8C2-ACC9A896D00A}" srcOrd="0" destOrd="0" presId="urn:microsoft.com/office/officeart/2005/8/layout/hierarchy3"/>
    <dgm:cxn modelId="{AABC1D79-78C6-4F0A-BF02-975B7BC87622}" type="presParOf" srcId="{08FB4C6D-4C01-4FD6-A0E8-AC7D083159C1}" destId="{1503926B-ECA9-43A6-9BF4-D223CDBA3EA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B31C411-1A4A-4241-A837-907B2303116D}" type="doc">
      <dgm:prSet loTypeId="urn:microsoft.com/office/officeart/2005/8/layout/hierarchy5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F5B5EB3-AE22-4519-8B90-371748DFC484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Bosqichlar:</a:t>
          </a:r>
        </a:p>
      </dgm:t>
    </dgm:pt>
    <dgm:pt modelId="{E570D867-14D3-4F86-B9F2-8DEF66F4A958}" type="parTrans" cxnId="{7D420D92-72B1-45B4-B0BF-418EC0119E1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CFDEBCD-DBB8-4557-B2A3-DA8063113204}" type="sibTrans" cxnId="{7D420D92-72B1-45B4-B0BF-418EC0119E1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070F3D-983F-4C8F-B258-0F975AD23448}">
      <dgm:prSet/>
      <dgm:spPr/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Mavzuni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tanlang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(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maktabda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o’qitadigan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faningizga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doir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</a:p>
      </dgm:t>
    </dgm:pt>
    <dgm:pt modelId="{F5BD8787-7582-4226-9AAC-DAD12785639D}" type="parTrans" cxnId="{30650D4E-91BA-4468-872B-2184574EC1BB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9C92A40-2E24-4042-A491-06623145D80B}" type="sibTrans" cxnId="{30650D4E-91BA-4468-872B-2184574EC1BB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F356901-50E6-415F-A432-CFCBCE742530}">
      <dgm:prSet/>
      <dgm:spPr/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Ushbu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mavzuga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doir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metod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yoki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o’yin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ishlab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chiqish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uchun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aniq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va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tushunarli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so’rov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yarating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277F317-A388-49AC-9811-0F3A76BDA4C0}" type="parTrans" cxnId="{E68C7B2E-A414-468D-8EAB-07D649844B95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027BD20-AECA-4CA4-A174-FBD29AA1DB0A}" type="sibTrans" cxnId="{E68C7B2E-A414-468D-8EAB-07D649844B95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B151D16-B761-4BB4-B40C-C9F0F0BE23FF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So’rovda fan nomi, sinf nomi, vaqti va maqsadini aniq ko’rsatilishiga e’tibor bering.</a:t>
          </a:r>
        </a:p>
      </dgm:t>
    </dgm:pt>
    <dgm:pt modelId="{AA5171FF-EED0-45D7-A2A6-7E868F85159F}" type="parTrans" cxnId="{0C995965-6556-414D-85A0-18493709894E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C6764A6-D52B-41C7-B789-A6D2CEBD2317}" type="sibTrans" cxnId="{0C995965-6556-414D-85A0-18493709894E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5B3C701-63AD-4FC7-B6F4-F3E0F072517E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So’rov natijasini takomillashtirish uchun ChatGPT ga to’ldiruvchi tavsiyalar berishga tayyorlaning.</a:t>
          </a:r>
        </a:p>
      </dgm:t>
    </dgm:pt>
    <dgm:pt modelId="{9C3ED97B-61B0-416B-A88B-93509A1F6D36}" type="parTrans" cxnId="{513C4AFA-6FDD-43D5-B83E-4CFEF54F2767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C151433-EEFA-4C43-AAD8-7266180DA76A}" type="sibTrans" cxnId="{513C4AFA-6FDD-43D5-B83E-4CFEF54F2767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86989F9-D97D-4ED0-BD85-2F4ACA869457}">
      <dgm:prSet/>
      <dgm:spPr/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Natijani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sinfingizdan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kelib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chiqib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tahrirlang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va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moslashtiring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A91F696-8263-45D9-903F-81F25E18A815}" type="parTrans" cxnId="{17CBEE18-574A-4A90-9B94-1DE944F441E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6069ACE-12AE-42A7-ABE1-AF9F915C015A}" type="sibTrans" cxnId="{17CBEE18-574A-4A90-9B94-1DE944F441E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976412B-C060-45F3-88CF-64B341CC29AB}" type="pres">
      <dgm:prSet presAssocID="{CB31C411-1A4A-4241-A837-907B2303116D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27F3671-B8EA-42E2-A099-EA5AE0D30557}" type="pres">
      <dgm:prSet presAssocID="{CB31C411-1A4A-4241-A837-907B2303116D}" presName="hierFlow" presStyleCnt="0"/>
      <dgm:spPr/>
    </dgm:pt>
    <dgm:pt modelId="{A2A92093-E1BD-4BB0-BC1F-E5D59AB767E4}" type="pres">
      <dgm:prSet presAssocID="{CB31C411-1A4A-4241-A837-907B2303116D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2228A826-05C2-4B83-865F-9C754D63059E}" type="pres">
      <dgm:prSet presAssocID="{EF5B5EB3-AE22-4519-8B90-371748DFC484}" presName="Name17" presStyleCnt="0"/>
      <dgm:spPr/>
    </dgm:pt>
    <dgm:pt modelId="{B65C7C67-3765-4E0D-A51C-60C5DA91EFAE}" type="pres">
      <dgm:prSet presAssocID="{EF5B5EB3-AE22-4519-8B90-371748DFC484}" presName="level1Shape" presStyleLbl="node0" presStyleIdx="0" presStyleCnt="1">
        <dgm:presLayoutVars>
          <dgm:chPref val="3"/>
        </dgm:presLayoutVars>
      </dgm:prSet>
      <dgm:spPr/>
    </dgm:pt>
    <dgm:pt modelId="{8B8C4D64-F830-419F-ABA0-93D4C90FA5F5}" type="pres">
      <dgm:prSet presAssocID="{EF5B5EB3-AE22-4519-8B90-371748DFC484}" presName="hierChild2" presStyleCnt="0"/>
      <dgm:spPr/>
    </dgm:pt>
    <dgm:pt modelId="{8E288033-7FDE-49D7-8470-D6B10A50317D}" type="pres">
      <dgm:prSet presAssocID="{F5BD8787-7582-4226-9AAC-DAD12785639D}" presName="Name25" presStyleLbl="parChTrans1D2" presStyleIdx="0" presStyleCnt="3"/>
      <dgm:spPr/>
    </dgm:pt>
    <dgm:pt modelId="{01297CEB-5073-4B86-A705-00CB1C391F41}" type="pres">
      <dgm:prSet presAssocID="{F5BD8787-7582-4226-9AAC-DAD12785639D}" presName="connTx" presStyleLbl="parChTrans1D2" presStyleIdx="0" presStyleCnt="3"/>
      <dgm:spPr/>
    </dgm:pt>
    <dgm:pt modelId="{76654717-099D-45A7-A626-9B3B7439E733}" type="pres">
      <dgm:prSet presAssocID="{BF070F3D-983F-4C8F-B258-0F975AD23448}" presName="Name30" presStyleCnt="0"/>
      <dgm:spPr/>
    </dgm:pt>
    <dgm:pt modelId="{F3AC9044-3935-4F20-9923-AE4B735906FD}" type="pres">
      <dgm:prSet presAssocID="{BF070F3D-983F-4C8F-B258-0F975AD23448}" presName="level2Shape" presStyleLbl="node2" presStyleIdx="0" presStyleCnt="3"/>
      <dgm:spPr/>
    </dgm:pt>
    <dgm:pt modelId="{8D31A8A8-C913-459C-BDF6-6DA832FD9BD3}" type="pres">
      <dgm:prSet presAssocID="{BF070F3D-983F-4C8F-B258-0F975AD23448}" presName="hierChild3" presStyleCnt="0"/>
      <dgm:spPr/>
    </dgm:pt>
    <dgm:pt modelId="{2AF112F6-EF56-4729-83F1-CD2FC409A5C0}" type="pres">
      <dgm:prSet presAssocID="{6277F317-A388-49AC-9811-0F3A76BDA4C0}" presName="Name25" presStyleLbl="parChTrans1D2" presStyleIdx="1" presStyleCnt="3"/>
      <dgm:spPr/>
    </dgm:pt>
    <dgm:pt modelId="{1C304219-207A-4DAA-A159-17D9F7C3C093}" type="pres">
      <dgm:prSet presAssocID="{6277F317-A388-49AC-9811-0F3A76BDA4C0}" presName="connTx" presStyleLbl="parChTrans1D2" presStyleIdx="1" presStyleCnt="3"/>
      <dgm:spPr/>
    </dgm:pt>
    <dgm:pt modelId="{5360272D-8A17-41FD-997A-562A6A6119AD}" type="pres">
      <dgm:prSet presAssocID="{5F356901-50E6-415F-A432-CFCBCE742530}" presName="Name30" presStyleCnt="0"/>
      <dgm:spPr/>
    </dgm:pt>
    <dgm:pt modelId="{CCD448DC-98F2-47EA-9AE3-421824DFA67F}" type="pres">
      <dgm:prSet presAssocID="{5F356901-50E6-415F-A432-CFCBCE742530}" presName="level2Shape" presStyleLbl="node2" presStyleIdx="1" presStyleCnt="3"/>
      <dgm:spPr/>
    </dgm:pt>
    <dgm:pt modelId="{C8233BF0-5DC6-484F-91F5-0747E3CAD6BF}" type="pres">
      <dgm:prSet presAssocID="{5F356901-50E6-415F-A432-CFCBCE742530}" presName="hierChild3" presStyleCnt="0"/>
      <dgm:spPr/>
    </dgm:pt>
    <dgm:pt modelId="{B9A2660A-DDDA-45B7-B676-5ED722357727}" type="pres">
      <dgm:prSet presAssocID="{AA5171FF-EED0-45D7-A2A6-7E868F85159F}" presName="Name25" presStyleLbl="parChTrans1D3" presStyleIdx="0" presStyleCnt="2"/>
      <dgm:spPr/>
    </dgm:pt>
    <dgm:pt modelId="{4015ABEA-6AB3-4BA2-853C-8F117DB847F5}" type="pres">
      <dgm:prSet presAssocID="{AA5171FF-EED0-45D7-A2A6-7E868F85159F}" presName="connTx" presStyleLbl="parChTrans1D3" presStyleIdx="0" presStyleCnt="2"/>
      <dgm:spPr/>
    </dgm:pt>
    <dgm:pt modelId="{51149655-D8B8-403C-9C44-A8A80BFC14C7}" type="pres">
      <dgm:prSet presAssocID="{0B151D16-B761-4BB4-B40C-C9F0F0BE23FF}" presName="Name30" presStyleCnt="0"/>
      <dgm:spPr/>
    </dgm:pt>
    <dgm:pt modelId="{A2830E3B-4D99-4C20-A0BE-DC494763973B}" type="pres">
      <dgm:prSet presAssocID="{0B151D16-B761-4BB4-B40C-C9F0F0BE23FF}" presName="level2Shape" presStyleLbl="node3" presStyleIdx="0" presStyleCnt="2"/>
      <dgm:spPr/>
    </dgm:pt>
    <dgm:pt modelId="{21940AFD-8A7B-4885-BC09-681166B758F3}" type="pres">
      <dgm:prSet presAssocID="{0B151D16-B761-4BB4-B40C-C9F0F0BE23FF}" presName="hierChild3" presStyleCnt="0"/>
      <dgm:spPr/>
    </dgm:pt>
    <dgm:pt modelId="{3C729B4E-CC09-43E9-A617-1A2A1998324F}" type="pres">
      <dgm:prSet presAssocID="{9C3ED97B-61B0-416B-A88B-93509A1F6D36}" presName="Name25" presStyleLbl="parChTrans1D3" presStyleIdx="1" presStyleCnt="2"/>
      <dgm:spPr/>
    </dgm:pt>
    <dgm:pt modelId="{7F0610F6-E777-4AA0-985F-77E23612B3C2}" type="pres">
      <dgm:prSet presAssocID="{9C3ED97B-61B0-416B-A88B-93509A1F6D36}" presName="connTx" presStyleLbl="parChTrans1D3" presStyleIdx="1" presStyleCnt="2"/>
      <dgm:spPr/>
    </dgm:pt>
    <dgm:pt modelId="{0E8A40AF-44BB-4CF4-9F83-B7E0B045A6F3}" type="pres">
      <dgm:prSet presAssocID="{95B3C701-63AD-4FC7-B6F4-F3E0F072517E}" presName="Name30" presStyleCnt="0"/>
      <dgm:spPr/>
    </dgm:pt>
    <dgm:pt modelId="{E114D17E-CA68-4170-A23A-3E6BBFD7FFE0}" type="pres">
      <dgm:prSet presAssocID="{95B3C701-63AD-4FC7-B6F4-F3E0F072517E}" presName="level2Shape" presStyleLbl="node3" presStyleIdx="1" presStyleCnt="2"/>
      <dgm:spPr/>
    </dgm:pt>
    <dgm:pt modelId="{E8CE7103-C236-4B97-B2C4-D93112694AFC}" type="pres">
      <dgm:prSet presAssocID="{95B3C701-63AD-4FC7-B6F4-F3E0F072517E}" presName="hierChild3" presStyleCnt="0"/>
      <dgm:spPr/>
    </dgm:pt>
    <dgm:pt modelId="{E9705AF9-DC4B-45B5-85A9-215D9F5DC13E}" type="pres">
      <dgm:prSet presAssocID="{4A91F696-8263-45D9-903F-81F25E18A815}" presName="Name25" presStyleLbl="parChTrans1D2" presStyleIdx="2" presStyleCnt="3"/>
      <dgm:spPr/>
    </dgm:pt>
    <dgm:pt modelId="{CB88D349-AAB8-4FAE-A3BC-C8FC71634014}" type="pres">
      <dgm:prSet presAssocID="{4A91F696-8263-45D9-903F-81F25E18A815}" presName="connTx" presStyleLbl="parChTrans1D2" presStyleIdx="2" presStyleCnt="3"/>
      <dgm:spPr/>
    </dgm:pt>
    <dgm:pt modelId="{00A8DC88-6DA1-4754-AA1C-3AB5BE2EA623}" type="pres">
      <dgm:prSet presAssocID="{386989F9-D97D-4ED0-BD85-2F4ACA869457}" presName="Name30" presStyleCnt="0"/>
      <dgm:spPr/>
    </dgm:pt>
    <dgm:pt modelId="{54A5E19D-A2BC-4B61-8406-48D078ABE8C6}" type="pres">
      <dgm:prSet presAssocID="{386989F9-D97D-4ED0-BD85-2F4ACA869457}" presName="level2Shape" presStyleLbl="node2" presStyleIdx="2" presStyleCnt="3"/>
      <dgm:spPr/>
    </dgm:pt>
    <dgm:pt modelId="{8EC9D0A8-473C-4CAC-A821-711346B961D2}" type="pres">
      <dgm:prSet presAssocID="{386989F9-D97D-4ED0-BD85-2F4ACA869457}" presName="hierChild3" presStyleCnt="0"/>
      <dgm:spPr/>
    </dgm:pt>
    <dgm:pt modelId="{B69E03E1-4EAA-40AC-A3CD-B660EBFBF400}" type="pres">
      <dgm:prSet presAssocID="{CB31C411-1A4A-4241-A837-907B2303116D}" presName="bgShapesFlow" presStyleCnt="0"/>
      <dgm:spPr/>
    </dgm:pt>
  </dgm:ptLst>
  <dgm:cxnLst>
    <dgm:cxn modelId="{17CBEE18-574A-4A90-9B94-1DE944F441EA}" srcId="{EF5B5EB3-AE22-4519-8B90-371748DFC484}" destId="{386989F9-D97D-4ED0-BD85-2F4ACA869457}" srcOrd="2" destOrd="0" parTransId="{4A91F696-8263-45D9-903F-81F25E18A815}" sibTransId="{06069ACE-12AE-42A7-ABE1-AF9F915C015A}"/>
    <dgm:cxn modelId="{0DAD151A-87F0-4D11-8441-0DC67415A800}" type="presOf" srcId="{BF070F3D-983F-4C8F-B258-0F975AD23448}" destId="{F3AC9044-3935-4F20-9923-AE4B735906FD}" srcOrd="0" destOrd="0" presId="urn:microsoft.com/office/officeart/2005/8/layout/hierarchy5"/>
    <dgm:cxn modelId="{E68C7B2E-A414-468D-8EAB-07D649844B95}" srcId="{EF5B5EB3-AE22-4519-8B90-371748DFC484}" destId="{5F356901-50E6-415F-A432-CFCBCE742530}" srcOrd="1" destOrd="0" parTransId="{6277F317-A388-49AC-9811-0F3A76BDA4C0}" sibTransId="{3027BD20-AECA-4CA4-A174-FBD29AA1DB0A}"/>
    <dgm:cxn modelId="{A23AC93D-D608-45D0-9AAD-359F6D87BED3}" type="presOf" srcId="{CB31C411-1A4A-4241-A837-907B2303116D}" destId="{6976412B-C060-45F3-88CF-64B341CC29AB}" srcOrd="0" destOrd="0" presId="urn:microsoft.com/office/officeart/2005/8/layout/hierarchy5"/>
    <dgm:cxn modelId="{C481F962-D014-4C40-B541-95C562B6CF9E}" type="presOf" srcId="{0B151D16-B761-4BB4-B40C-C9F0F0BE23FF}" destId="{A2830E3B-4D99-4C20-A0BE-DC494763973B}" srcOrd="0" destOrd="0" presId="urn:microsoft.com/office/officeart/2005/8/layout/hierarchy5"/>
    <dgm:cxn modelId="{0C995965-6556-414D-85A0-18493709894E}" srcId="{5F356901-50E6-415F-A432-CFCBCE742530}" destId="{0B151D16-B761-4BB4-B40C-C9F0F0BE23FF}" srcOrd="0" destOrd="0" parTransId="{AA5171FF-EED0-45D7-A2A6-7E868F85159F}" sibTransId="{0C6764A6-D52B-41C7-B789-A6D2CEBD2317}"/>
    <dgm:cxn modelId="{EEC71146-3B4A-44DA-9CBB-EB3916118F30}" type="presOf" srcId="{95B3C701-63AD-4FC7-B6F4-F3E0F072517E}" destId="{E114D17E-CA68-4170-A23A-3E6BBFD7FFE0}" srcOrd="0" destOrd="0" presId="urn:microsoft.com/office/officeart/2005/8/layout/hierarchy5"/>
    <dgm:cxn modelId="{822A996B-721A-457A-9811-03FEF1935F6E}" type="presOf" srcId="{6277F317-A388-49AC-9811-0F3A76BDA4C0}" destId="{1C304219-207A-4DAA-A159-17D9F7C3C093}" srcOrd="1" destOrd="0" presId="urn:microsoft.com/office/officeart/2005/8/layout/hierarchy5"/>
    <dgm:cxn modelId="{4CE0CE4B-9EE0-4EEF-9310-13D7A1A432C1}" type="presOf" srcId="{5F356901-50E6-415F-A432-CFCBCE742530}" destId="{CCD448DC-98F2-47EA-9AE3-421824DFA67F}" srcOrd="0" destOrd="0" presId="urn:microsoft.com/office/officeart/2005/8/layout/hierarchy5"/>
    <dgm:cxn modelId="{BFA0B36C-148C-43CB-9FEA-FB8F04E336E3}" type="presOf" srcId="{4A91F696-8263-45D9-903F-81F25E18A815}" destId="{E9705AF9-DC4B-45B5-85A9-215D9F5DC13E}" srcOrd="0" destOrd="0" presId="urn:microsoft.com/office/officeart/2005/8/layout/hierarchy5"/>
    <dgm:cxn modelId="{30650D4E-91BA-4468-872B-2184574EC1BB}" srcId="{EF5B5EB3-AE22-4519-8B90-371748DFC484}" destId="{BF070F3D-983F-4C8F-B258-0F975AD23448}" srcOrd="0" destOrd="0" parTransId="{F5BD8787-7582-4226-9AAC-DAD12785639D}" sibTransId="{29C92A40-2E24-4042-A491-06623145D80B}"/>
    <dgm:cxn modelId="{B805596F-8E90-4AE4-BE7F-859FEADD372F}" type="presOf" srcId="{9C3ED97B-61B0-416B-A88B-93509A1F6D36}" destId="{7F0610F6-E777-4AA0-985F-77E23612B3C2}" srcOrd="1" destOrd="0" presId="urn:microsoft.com/office/officeart/2005/8/layout/hierarchy5"/>
    <dgm:cxn modelId="{1845CA55-FA00-430F-89EE-BCE83F735D86}" type="presOf" srcId="{4A91F696-8263-45D9-903F-81F25E18A815}" destId="{CB88D349-AAB8-4FAE-A3BC-C8FC71634014}" srcOrd="1" destOrd="0" presId="urn:microsoft.com/office/officeart/2005/8/layout/hierarchy5"/>
    <dgm:cxn modelId="{1802598C-3377-4C56-AC61-B74791F5BCFE}" type="presOf" srcId="{F5BD8787-7582-4226-9AAC-DAD12785639D}" destId="{8E288033-7FDE-49D7-8470-D6B10A50317D}" srcOrd="0" destOrd="0" presId="urn:microsoft.com/office/officeart/2005/8/layout/hierarchy5"/>
    <dgm:cxn modelId="{947E168D-6664-456E-A8F2-22AC8A9E14DC}" type="presOf" srcId="{AA5171FF-EED0-45D7-A2A6-7E868F85159F}" destId="{B9A2660A-DDDA-45B7-B676-5ED722357727}" srcOrd="0" destOrd="0" presId="urn:microsoft.com/office/officeart/2005/8/layout/hierarchy5"/>
    <dgm:cxn modelId="{7D420D92-72B1-45B4-B0BF-418EC0119E1D}" srcId="{CB31C411-1A4A-4241-A837-907B2303116D}" destId="{EF5B5EB3-AE22-4519-8B90-371748DFC484}" srcOrd="0" destOrd="0" parTransId="{E570D867-14D3-4F86-B9F2-8DEF66F4A958}" sibTransId="{DCFDEBCD-DBB8-4557-B2A3-DA8063113204}"/>
    <dgm:cxn modelId="{60E86B93-804A-4EE2-A474-17141DB1B174}" type="presOf" srcId="{EF5B5EB3-AE22-4519-8B90-371748DFC484}" destId="{B65C7C67-3765-4E0D-A51C-60C5DA91EFAE}" srcOrd="0" destOrd="0" presId="urn:microsoft.com/office/officeart/2005/8/layout/hierarchy5"/>
    <dgm:cxn modelId="{D1E0B3CF-5D4C-4859-8FF1-A390E36843EA}" type="presOf" srcId="{6277F317-A388-49AC-9811-0F3A76BDA4C0}" destId="{2AF112F6-EF56-4729-83F1-CD2FC409A5C0}" srcOrd="0" destOrd="0" presId="urn:microsoft.com/office/officeart/2005/8/layout/hierarchy5"/>
    <dgm:cxn modelId="{263614D2-39AC-4491-93CC-6CA5D034C5A2}" type="presOf" srcId="{F5BD8787-7582-4226-9AAC-DAD12785639D}" destId="{01297CEB-5073-4B86-A705-00CB1C391F41}" srcOrd="1" destOrd="0" presId="urn:microsoft.com/office/officeart/2005/8/layout/hierarchy5"/>
    <dgm:cxn modelId="{66C000F1-A39C-47B3-A299-9B7CF2859CAA}" type="presOf" srcId="{9C3ED97B-61B0-416B-A88B-93509A1F6D36}" destId="{3C729B4E-CC09-43E9-A617-1A2A1998324F}" srcOrd="0" destOrd="0" presId="urn:microsoft.com/office/officeart/2005/8/layout/hierarchy5"/>
    <dgm:cxn modelId="{1FDD02FA-3A58-4A3D-A2E2-B90ABC9EA8A7}" type="presOf" srcId="{386989F9-D97D-4ED0-BD85-2F4ACA869457}" destId="{54A5E19D-A2BC-4B61-8406-48D078ABE8C6}" srcOrd="0" destOrd="0" presId="urn:microsoft.com/office/officeart/2005/8/layout/hierarchy5"/>
    <dgm:cxn modelId="{513C4AFA-6FDD-43D5-B83E-4CFEF54F2767}" srcId="{5F356901-50E6-415F-A432-CFCBCE742530}" destId="{95B3C701-63AD-4FC7-B6F4-F3E0F072517E}" srcOrd="1" destOrd="0" parTransId="{9C3ED97B-61B0-416B-A88B-93509A1F6D36}" sibTransId="{0C151433-EEFA-4C43-AAD8-7266180DA76A}"/>
    <dgm:cxn modelId="{3D7C6AFB-59A1-4F9A-B88B-C0E76FED60F3}" type="presOf" srcId="{AA5171FF-EED0-45D7-A2A6-7E868F85159F}" destId="{4015ABEA-6AB3-4BA2-853C-8F117DB847F5}" srcOrd="1" destOrd="0" presId="urn:microsoft.com/office/officeart/2005/8/layout/hierarchy5"/>
    <dgm:cxn modelId="{E540DB29-F0DF-4BA8-8B10-25433E8BD31B}" type="presParOf" srcId="{6976412B-C060-45F3-88CF-64B341CC29AB}" destId="{D27F3671-B8EA-42E2-A099-EA5AE0D30557}" srcOrd="0" destOrd="0" presId="urn:microsoft.com/office/officeart/2005/8/layout/hierarchy5"/>
    <dgm:cxn modelId="{763C5756-735C-4203-BFC9-B199B79B78BE}" type="presParOf" srcId="{D27F3671-B8EA-42E2-A099-EA5AE0D30557}" destId="{A2A92093-E1BD-4BB0-BC1F-E5D59AB767E4}" srcOrd="0" destOrd="0" presId="urn:microsoft.com/office/officeart/2005/8/layout/hierarchy5"/>
    <dgm:cxn modelId="{C3A1571F-EBBB-4424-AB70-1F6761ADE471}" type="presParOf" srcId="{A2A92093-E1BD-4BB0-BC1F-E5D59AB767E4}" destId="{2228A826-05C2-4B83-865F-9C754D63059E}" srcOrd="0" destOrd="0" presId="urn:microsoft.com/office/officeart/2005/8/layout/hierarchy5"/>
    <dgm:cxn modelId="{B1C0F322-BCF7-4426-8844-27B620707FD8}" type="presParOf" srcId="{2228A826-05C2-4B83-865F-9C754D63059E}" destId="{B65C7C67-3765-4E0D-A51C-60C5DA91EFAE}" srcOrd="0" destOrd="0" presId="urn:microsoft.com/office/officeart/2005/8/layout/hierarchy5"/>
    <dgm:cxn modelId="{40464A72-84F5-4D1E-BD95-80842229DAE7}" type="presParOf" srcId="{2228A826-05C2-4B83-865F-9C754D63059E}" destId="{8B8C4D64-F830-419F-ABA0-93D4C90FA5F5}" srcOrd="1" destOrd="0" presId="urn:microsoft.com/office/officeart/2005/8/layout/hierarchy5"/>
    <dgm:cxn modelId="{D9350C7C-C1E8-4D5C-9843-261DA06DEA65}" type="presParOf" srcId="{8B8C4D64-F830-419F-ABA0-93D4C90FA5F5}" destId="{8E288033-7FDE-49D7-8470-D6B10A50317D}" srcOrd="0" destOrd="0" presId="urn:microsoft.com/office/officeart/2005/8/layout/hierarchy5"/>
    <dgm:cxn modelId="{72901270-67E5-45C1-BFEB-1AB6B492F9F5}" type="presParOf" srcId="{8E288033-7FDE-49D7-8470-D6B10A50317D}" destId="{01297CEB-5073-4B86-A705-00CB1C391F41}" srcOrd="0" destOrd="0" presId="urn:microsoft.com/office/officeart/2005/8/layout/hierarchy5"/>
    <dgm:cxn modelId="{425D2F88-3FA1-4358-8DD2-F5C9AD32008F}" type="presParOf" srcId="{8B8C4D64-F830-419F-ABA0-93D4C90FA5F5}" destId="{76654717-099D-45A7-A626-9B3B7439E733}" srcOrd="1" destOrd="0" presId="urn:microsoft.com/office/officeart/2005/8/layout/hierarchy5"/>
    <dgm:cxn modelId="{BA769E28-2482-41C7-ADE5-DAEA6D7A2FA4}" type="presParOf" srcId="{76654717-099D-45A7-A626-9B3B7439E733}" destId="{F3AC9044-3935-4F20-9923-AE4B735906FD}" srcOrd="0" destOrd="0" presId="urn:microsoft.com/office/officeart/2005/8/layout/hierarchy5"/>
    <dgm:cxn modelId="{FB4488F5-57F5-4BB2-AD6E-D34C2D97C64B}" type="presParOf" srcId="{76654717-099D-45A7-A626-9B3B7439E733}" destId="{8D31A8A8-C913-459C-BDF6-6DA832FD9BD3}" srcOrd="1" destOrd="0" presId="urn:microsoft.com/office/officeart/2005/8/layout/hierarchy5"/>
    <dgm:cxn modelId="{9F46E039-56B3-4834-B5D2-0C24E36C4A69}" type="presParOf" srcId="{8B8C4D64-F830-419F-ABA0-93D4C90FA5F5}" destId="{2AF112F6-EF56-4729-83F1-CD2FC409A5C0}" srcOrd="2" destOrd="0" presId="urn:microsoft.com/office/officeart/2005/8/layout/hierarchy5"/>
    <dgm:cxn modelId="{08941470-413F-4AAF-B2D2-DFBB502129E8}" type="presParOf" srcId="{2AF112F6-EF56-4729-83F1-CD2FC409A5C0}" destId="{1C304219-207A-4DAA-A159-17D9F7C3C093}" srcOrd="0" destOrd="0" presId="urn:microsoft.com/office/officeart/2005/8/layout/hierarchy5"/>
    <dgm:cxn modelId="{08F974DD-3518-4EB0-BEA3-8C8E54323500}" type="presParOf" srcId="{8B8C4D64-F830-419F-ABA0-93D4C90FA5F5}" destId="{5360272D-8A17-41FD-997A-562A6A6119AD}" srcOrd="3" destOrd="0" presId="urn:microsoft.com/office/officeart/2005/8/layout/hierarchy5"/>
    <dgm:cxn modelId="{A5BFA4AF-C398-47AB-9D46-FD8600AC2314}" type="presParOf" srcId="{5360272D-8A17-41FD-997A-562A6A6119AD}" destId="{CCD448DC-98F2-47EA-9AE3-421824DFA67F}" srcOrd="0" destOrd="0" presId="urn:microsoft.com/office/officeart/2005/8/layout/hierarchy5"/>
    <dgm:cxn modelId="{BE43A2E3-1C50-4AD1-AA27-A30EDCEF6B0D}" type="presParOf" srcId="{5360272D-8A17-41FD-997A-562A6A6119AD}" destId="{C8233BF0-5DC6-484F-91F5-0747E3CAD6BF}" srcOrd="1" destOrd="0" presId="urn:microsoft.com/office/officeart/2005/8/layout/hierarchy5"/>
    <dgm:cxn modelId="{0CDFF23B-7114-40E1-A7E9-592D3A220668}" type="presParOf" srcId="{C8233BF0-5DC6-484F-91F5-0747E3CAD6BF}" destId="{B9A2660A-DDDA-45B7-B676-5ED722357727}" srcOrd="0" destOrd="0" presId="urn:microsoft.com/office/officeart/2005/8/layout/hierarchy5"/>
    <dgm:cxn modelId="{945E0179-E053-4AE8-A556-26C6A8CD2F08}" type="presParOf" srcId="{B9A2660A-DDDA-45B7-B676-5ED722357727}" destId="{4015ABEA-6AB3-4BA2-853C-8F117DB847F5}" srcOrd="0" destOrd="0" presId="urn:microsoft.com/office/officeart/2005/8/layout/hierarchy5"/>
    <dgm:cxn modelId="{9B5A40A7-11C1-4F9F-B5E7-6C163F61E4D9}" type="presParOf" srcId="{C8233BF0-5DC6-484F-91F5-0747E3CAD6BF}" destId="{51149655-D8B8-403C-9C44-A8A80BFC14C7}" srcOrd="1" destOrd="0" presId="urn:microsoft.com/office/officeart/2005/8/layout/hierarchy5"/>
    <dgm:cxn modelId="{D7759042-D4E8-4519-98FD-384801EFF0A0}" type="presParOf" srcId="{51149655-D8B8-403C-9C44-A8A80BFC14C7}" destId="{A2830E3B-4D99-4C20-A0BE-DC494763973B}" srcOrd="0" destOrd="0" presId="urn:microsoft.com/office/officeart/2005/8/layout/hierarchy5"/>
    <dgm:cxn modelId="{AF2E3023-B464-4082-99BC-AA5E8978CF2C}" type="presParOf" srcId="{51149655-D8B8-403C-9C44-A8A80BFC14C7}" destId="{21940AFD-8A7B-4885-BC09-681166B758F3}" srcOrd="1" destOrd="0" presId="urn:microsoft.com/office/officeart/2005/8/layout/hierarchy5"/>
    <dgm:cxn modelId="{27E3C64F-A76F-4DE3-85EE-1F9E71D1BA68}" type="presParOf" srcId="{C8233BF0-5DC6-484F-91F5-0747E3CAD6BF}" destId="{3C729B4E-CC09-43E9-A617-1A2A1998324F}" srcOrd="2" destOrd="0" presId="urn:microsoft.com/office/officeart/2005/8/layout/hierarchy5"/>
    <dgm:cxn modelId="{A80FFBE8-F325-4F05-91A6-51B68A9C17C5}" type="presParOf" srcId="{3C729B4E-CC09-43E9-A617-1A2A1998324F}" destId="{7F0610F6-E777-4AA0-985F-77E23612B3C2}" srcOrd="0" destOrd="0" presId="urn:microsoft.com/office/officeart/2005/8/layout/hierarchy5"/>
    <dgm:cxn modelId="{ACC2B65D-D732-41F5-8660-71B5F0B1504E}" type="presParOf" srcId="{C8233BF0-5DC6-484F-91F5-0747E3CAD6BF}" destId="{0E8A40AF-44BB-4CF4-9F83-B7E0B045A6F3}" srcOrd="3" destOrd="0" presId="urn:microsoft.com/office/officeart/2005/8/layout/hierarchy5"/>
    <dgm:cxn modelId="{8510DB61-060F-4960-834B-D6F51760F507}" type="presParOf" srcId="{0E8A40AF-44BB-4CF4-9F83-B7E0B045A6F3}" destId="{E114D17E-CA68-4170-A23A-3E6BBFD7FFE0}" srcOrd="0" destOrd="0" presId="urn:microsoft.com/office/officeart/2005/8/layout/hierarchy5"/>
    <dgm:cxn modelId="{2A7AD240-612C-4FAE-888A-8A0B2F0676EC}" type="presParOf" srcId="{0E8A40AF-44BB-4CF4-9F83-B7E0B045A6F3}" destId="{E8CE7103-C236-4B97-B2C4-D93112694AFC}" srcOrd="1" destOrd="0" presId="urn:microsoft.com/office/officeart/2005/8/layout/hierarchy5"/>
    <dgm:cxn modelId="{23F51A58-94E6-41F9-8941-3BCFE8D4EC28}" type="presParOf" srcId="{8B8C4D64-F830-419F-ABA0-93D4C90FA5F5}" destId="{E9705AF9-DC4B-45B5-85A9-215D9F5DC13E}" srcOrd="4" destOrd="0" presId="urn:microsoft.com/office/officeart/2005/8/layout/hierarchy5"/>
    <dgm:cxn modelId="{44BFE81E-077A-4BB2-BDE2-6FE26DF70C10}" type="presParOf" srcId="{E9705AF9-DC4B-45B5-85A9-215D9F5DC13E}" destId="{CB88D349-AAB8-4FAE-A3BC-C8FC71634014}" srcOrd="0" destOrd="0" presId="urn:microsoft.com/office/officeart/2005/8/layout/hierarchy5"/>
    <dgm:cxn modelId="{08CD2B5F-A125-46B4-A809-317893FB3EA5}" type="presParOf" srcId="{8B8C4D64-F830-419F-ABA0-93D4C90FA5F5}" destId="{00A8DC88-6DA1-4754-AA1C-3AB5BE2EA623}" srcOrd="5" destOrd="0" presId="urn:microsoft.com/office/officeart/2005/8/layout/hierarchy5"/>
    <dgm:cxn modelId="{6E787550-7D8E-4A0C-A598-F5548964F71B}" type="presParOf" srcId="{00A8DC88-6DA1-4754-AA1C-3AB5BE2EA623}" destId="{54A5E19D-A2BC-4B61-8406-48D078ABE8C6}" srcOrd="0" destOrd="0" presId="urn:microsoft.com/office/officeart/2005/8/layout/hierarchy5"/>
    <dgm:cxn modelId="{871E278D-D895-40CA-A9A0-BE4C079492B8}" type="presParOf" srcId="{00A8DC88-6DA1-4754-AA1C-3AB5BE2EA623}" destId="{8EC9D0A8-473C-4CAC-A821-711346B961D2}" srcOrd="1" destOrd="0" presId="urn:microsoft.com/office/officeart/2005/8/layout/hierarchy5"/>
    <dgm:cxn modelId="{23FE94E7-01ED-4C8E-9768-0F00ED74167B}" type="presParOf" srcId="{6976412B-C060-45F3-88CF-64B341CC29AB}" destId="{B69E03E1-4EAA-40AC-A3CD-B660EBFBF400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E9FE2A9-BB77-4903-9975-FAFC88194EB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C5D013-BC26-4D39-BB52-FFC66C159F63}">
      <dgm:prSet/>
      <dgm:spPr>
        <a:solidFill>
          <a:srgbClr val="002060"/>
        </a:solidFill>
      </dgm:spPr>
      <dgm:t>
        <a:bodyPr/>
        <a:lstStyle/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Gamma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—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bu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zamonaviy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taqdimot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hujjat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va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veb-sahifalar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yaratish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uchun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mo‘ljallangan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intuitiv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platforma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. </a:t>
          </a:r>
        </a:p>
      </dgm:t>
    </dgm:pt>
    <dgm:pt modelId="{86B05217-76E9-4AC5-B063-45C355F37973}" type="parTrans" cxnId="{A4B4740D-50AD-4A2A-BE1B-053CF68A30B2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D8DAD32-B469-4AEF-A3AA-B5B2A93F988A}" type="sibTrans" cxnId="{A4B4740D-50AD-4A2A-BE1B-053CF68A30B2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2D51778-6FE3-4E37-9867-DD248369E628}">
      <dgm:prSet/>
      <dgm:spPr>
        <a:solidFill>
          <a:srgbClr val="002060"/>
        </a:solidFill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U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tayyor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shablonlar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oddiy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interfeys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va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avtomatik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dizayn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imkoniyatlari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orqali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tez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va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professional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natijalar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olishga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yordam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beradi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. </a:t>
          </a:r>
        </a:p>
      </dgm:t>
    </dgm:pt>
    <dgm:pt modelId="{9F17D19B-F882-4C53-99D3-38750348B4B6}" type="parTrans" cxnId="{9D69F5AB-5E88-410D-BF38-D7E747ADE3C4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CB2D43F-256E-4FDE-8212-27A35DBCBD2C}" type="sibTrans" cxnId="{9D69F5AB-5E88-410D-BF38-D7E747ADE3C4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05ED6E3-6A60-483D-A478-19E931D68BD3}" type="pres">
      <dgm:prSet presAssocID="{FE9FE2A9-BB77-4903-9975-FAFC88194EB2}" presName="linear" presStyleCnt="0">
        <dgm:presLayoutVars>
          <dgm:animLvl val="lvl"/>
          <dgm:resizeHandles val="exact"/>
        </dgm:presLayoutVars>
      </dgm:prSet>
      <dgm:spPr/>
    </dgm:pt>
    <dgm:pt modelId="{786976C7-1CA0-4CCA-8E7D-1832641B538C}" type="pres">
      <dgm:prSet presAssocID="{E4C5D013-BC26-4D39-BB52-FFC66C159F6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5120B72-4184-4F5A-8C91-8B0C4B82B6C0}" type="pres">
      <dgm:prSet presAssocID="{ED8DAD32-B469-4AEF-A3AA-B5B2A93F988A}" presName="spacer" presStyleCnt="0"/>
      <dgm:spPr/>
    </dgm:pt>
    <dgm:pt modelId="{103F6962-036D-416D-B1F9-C837ACE55839}" type="pres">
      <dgm:prSet presAssocID="{82D51778-6FE3-4E37-9867-DD248369E628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A4B4740D-50AD-4A2A-BE1B-053CF68A30B2}" srcId="{FE9FE2A9-BB77-4903-9975-FAFC88194EB2}" destId="{E4C5D013-BC26-4D39-BB52-FFC66C159F63}" srcOrd="0" destOrd="0" parTransId="{86B05217-76E9-4AC5-B063-45C355F37973}" sibTransId="{ED8DAD32-B469-4AEF-A3AA-B5B2A93F988A}"/>
    <dgm:cxn modelId="{5EF2912E-96F8-453A-808D-5BCE41D8E34C}" type="presOf" srcId="{FE9FE2A9-BB77-4903-9975-FAFC88194EB2}" destId="{C05ED6E3-6A60-483D-A478-19E931D68BD3}" srcOrd="0" destOrd="0" presId="urn:microsoft.com/office/officeart/2005/8/layout/vList2"/>
    <dgm:cxn modelId="{445786A7-F530-4FEC-9EEB-56ACB2D55BA0}" type="presOf" srcId="{82D51778-6FE3-4E37-9867-DD248369E628}" destId="{103F6962-036D-416D-B1F9-C837ACE55839}" srcOrd="0" destOrd="0" presId="urn:microsoft.com/office/officeart/2005/8/layout/vList2"/>
    <dgm:cxn modelId="{9D69F5AB-5E88-410D-BF38-D7E747ADE3C4}" srcId="{FE9FE2A9-BB77-4903-9975-FAFC88194EB2}" destId="{82D51778-6FE3-4E37-9867-DD248369E628}" srcOrd="1" destOrd="0" parTransId="{9F17D19B-F882-4C53-99D3-38750348B4B6}" sibTransId="{2CB2D43F-256E-4FDE-8212-27A35DBCBD2C}"/>
    <dgm:cxn modelId="{3A9287B7-D250-45FA-A02E-B0409FA2D779}" type="presOf" srcId="{E4C5D013-BC26-4D39-BB52-FFC66C159F63}" destId="{786976C7-1CA0-4CCA-8E7D-1832641B538C}" srcOrd="0" destOrd="0" presId="urn:microsoft.com/office/officeart/2005/8/layout/vList2"/>
    <dgm:cxn modelId="{C25A9840-8FED-4544-9F60-9B4621D8383F}" type="presParOf" srcId="{C05ED6E3-6A60-483D-A478-19E931D68BD3}" destId="{786976C7-1CA0-4CCA-8E7D-1832641B538C}" srcOrd="0" destOrd="0" presId="urn:microsoft.com/office/officeart/2005/8/layout/vList2"/>
    <dgm:cxn modelId="{414742F3-A45A-4731-8FC1-A5B4541CB9E6}" type="presParOf" srcId="{C05ED6E3-6A60-483D-A478-19E931D68BD3}" destId="{A5120B72-4184-4F5A-8C91-8B0C4B82B6C0}" srcOrd="1" destOrd="0" presId="urn:microsoft.com/office/officeart/2005/8/layout/vList2"/>
    <dgm:cxn modelId="{938F8C5C-D1E8-4163-AE16-7A060E73AA99}" type="presParOf" srcId="{C05ED6E3-6A60-483D-A478-19E931D68BD3}" destId="{103F6962-036D-416D-B1F9-C837ACE55839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D0E0D7F-204C-41C0-A9A0-C2D0F82A886D}" type="doc">
      <dgm:prSet loTypeId="urn:microsoft.com/office/officeart/2005/8/layout/hierarchy5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805F4F7-8990-4791-859C-8CB250F62C02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BOSQICHLARI:</a:t>
          </a:r>
        </a:p>
      </dgm:t>
    </dgm:pt>
    <dgm:pt modelId="{B89ED5B0-8167-4DD8-B19A-A7712FAA8019}" type="parTrans" cxnId="{5364F590-4F0A-4E9B-AE0F-C8DACAF103A3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B1C2F59-E515-42D0-BF17-0F2D45EA32A3}" type="sibTrans" cxnId="{5364F590-4F0A-4E9B-AE0F-C8DACAF103A3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A15F28C-3738-46E3-A238-D1568E7AEE3C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Mavzuni tanlang</a:t>
          </a:r>
        </a:p>
      </dgm:t>
    </dgm:pt>
    <dgm:pt modelId="{6B787C30-0435-42DB-92A2-E15C95AE7D55}" type="parTrans" cxnId="{526AB973-EE1E-4D99-B928-45EB1295BCD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8BAD529-539F-485D-875B-F304A358E748}" type="sibTrans" cxnId="{526AB973-EE1E-4D99-B928-45EB1295BCD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7F21C6C-F745-4708-B6DE-4E2958A407DF}">
      <dgm:prSet/>
      <dgm:spPr/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Mavzu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rejasini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aniqlashtiring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AED7DF8-3418-41A3-9998-872ED24FE5D2}" type="parTrans" cxnId="{A5A9BCBE-EE8E-4848-AC8B-B1F704E32980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30A74A9-7DF7-4128-B6B6-D4B29D9A2E0C}" type="sibTrans" cxnId="{A5A9BCBE-EE8E-4848-AC8B-B1F704E32980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571501A-F7EA-4708-8568-76155AFF0FE4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Har bir reja uchun Gammada 6 sahifalik taqdimot yarating. Bir xil dizayndan foydalaning. </a:t>
          </a:r>
        </a:p>
      </dgm:t>
    </dgm:pt>
    <dgm:pt modelId="{7826F430-4226-4327-9DA0-4282F48C3828}" type="parTrans" cxnId="{BB12F294-5D62-474F-B7E4-DC903D53E20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F9D43AA-8D08-4CEC-AAB0-EB87C79054B8}" type="sibTrans" cxnId="{BB12F294-5D62-474F-B7E4-DC903D53E20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FDCB81E-E9F1-4BEC-9AD2-79F66A63EAD3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Natijadagi ortqicha sahifalarni olib tashlang va mazmunini o’z tajribangizdan kelib chiqib takomillashtiring.</a:t>
          </a:r>
        </a:p>
      </dgm:t>
    </dgm:pt>
    <dgm:pt modelId="{B5702402-8153-447A-8E25-DB0A096CF2DD}" type="parTrans" cxnId="{946FDE69-5B85-4293-867B-890FA734A20B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7B5E1DD-B452-4982-8CA6-7211257D8214}" type="sibTrans" cxnId="{946FDE69-5B85-4293-867B-890FA734A20B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DB3966C-731B-44F1-A829-EDC07CDEF00C}">
      <dgm:prSet/>
      <dgm:spPr/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Rejalarni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umumlashtirib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yagon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tadimot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ko’rinishiga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keltiring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va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elektron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shaklda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kursning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telegram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guruhiga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yuboring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gm:t>
    </dgm:pt>
    <dgm:pt modelId="{0D172B37-407D-42E6-ADA0-FC71D1EB3C2D}" type="parTrans" cxnId="{B52D1E0C-2784-433E-B5CB-30416077D6F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4529A3D-6B13-4057-88FD-2FFCBC22330A}" type="sibTrans" cxnId="{B52D1E0C-2784-433E-B5CB-30416077D6F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7476813-EFDD-45ED-8F4B-F966FE83C997}" type="pres">
      <dgm:prSet presAssocID="{5D0E0D7F-204C-41C0-A9A0-C2D0F82A886D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BD97A41-CF10-4EF5-9B2E-4E0D8CE451E9}" type="pres">
      <dgm:prSet presAssocID="{5D0E0D7F-204C-41C0-A9A0-C2D0F82A886D}" presName="hierFlow" presStyleCnt="0"/>
      <dgm:spPr/>
    </dgm:pt>
    <dgm:pt modelId="{5668870F-A91E-4A9A-8CEA-F48AAD31D2C9}" type="pres">
      <dgm:prSet presAssocID="{5D0E0D7F-204C-41C0-A9A0-C2D0F82A886D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27BCCFC1-C3D7-4FDF-8C67-675A037AF87E}" type="pres">
      <dgm:prSet presAssocID="{7805F4F7-8990-4791-859C-8CB250F62C02}" presName="Name17" presStyleCnt="0"/>
      <dgm:spPr/>
    </dgm:pt>
    <dgm:pt modelId="{AC44B1B9-6CC5-407B-AE92-B01EDD4C9396}" type="pres">
      <dgm:prSet presAssocID="{7805F4F7-8990-4791-859C-8CB250F62C02}" presName="level1Shape" presStyleLbl="node0" presStyleIdx="0" presStyleCnt="1" custScaleX="144029">
        <dgm:presLayoutVars>
          <dgm:chPref val="3"/>
        </dgm:presLayoutVars>
      </dgm:prSet>
      <dgm:spPr/>
    </dgm:pt>
    <dgm:pt modelId="{57EAEC3D-E49D-405A-A609-09616006511F}" type="pres">
      <dgm:prSet presAssocID="{7805F4F7-8990-4791-859C-8CB250F62C02}" presName="hierChild2" presStyleCnt="0"/>
      <dgm:spPr/>
    </dgm:pt>
    <dgm:pt modelId="{CC5D2E3A-7292-423F-941D-2435A9B010D6}" type="pres">
      <dgm:prSet presAssocID="{6B787C30-0435-42DB-92A2-E15C95AE7D55}" presName="Name25" presStyleLbl="parChTrans1D2" presStyleIdx="0" presStyleCnt="5"/>
      <dgm:spPr/>
    </dgm:pt>
    <dgm:pt modelId="{AEA0CD79-7F6B-467E-9172-2101FE0F9C2C}" type="pres">
      <dgm:prSet presAssocID="{6B787C30-0435-42DB-92A2-E15C95AE7D55}" presName="connTx" presStyleLbl="parChTrans1D2" presStyleIdx="0" presStyleCnt="5"/>
      <dgm:spPr/>
    </dgm:pt>
    <dgm:pt modelId="{E00C779A-E3A7-44FF-8FB8-AA553E425570}" type="pres">
      <dgm:prSet presAssocID="{CA15F28C-3738-46E3-A238-D1568E7AEE3C}" presName="Name30" presStyleCnt="0"/>
      <dgm:spPr/>
    </dgm:pt>
    <dgm:pt modelId="{382C9D59-480D-474B-A8CB-3A42B8758DF1}" type="pres">
      <dgm:prSet presAssocID="{CA15F28C-3738-46E3-A238-D1568E7AEE3C}" presName="level2Shape" presStyleLbl="node2" presStyleIdx="0" presStyleCnt="5" custScaleX="230645"/>
      <dgm:spPr/>
    </dgm:pt>
    <dgm:pt modelId="{52BBE4AD-517F-4C68-8AC7-6D266B22AA85}" type="pres">
      <dgm:prSet presAssocID="{CA15F28C-3738-46E3-A238-D1568E7AEE3C}" presName="hierChild3" presStyleCnt="0"/>
      <dgm:spPr/>
    </dgm:pt>
    <dgm:pt modelId="{FE84FA36-E301-49B9-8250-9EEB7BC8AD3C}" type="pres">
      <dgm:prSet presAssocID="{1AED7DF8-3418-41A3-9998-872ED24FE5D2}" presName="Name25" presStyleLbl="parChTrans1D2" presStyleIdx="1" presStyleCnt="5"/>
      <dgm:spPr/>
    </dgm:pt>
    <dgm:pt modelId="{59BAE9CE-5629-4A08-8980-819E0BF61415}" type="pres">
      <dgm:prSet presAssocID="{1AED7DF8-3418-41A3-9998-872ED24FE5D2}" presName="connTx" presStyleLbl="parChTrans1D2" presStyleIdx="1" presStyleCnt="5"/>
      <dgm:spPr/>
    </dgm:pt>
    <dgm:pt modelId="{EA4205AA-01ED-43C7-8D62-D286A45131A6}" type="pres">
      <dgm:prSet presAssocID="{77F21C6C-F745-4708-B6DE-4E2958A407DF}" presName="Name30" presStyleCnt="0"/>
      <dgm:spPr/>
    </dgm:pt>
    <dgm:pt modelId="{8470F4E3-7F92-4FB8-B3E8-2BAC46C005A9}" type="pres">
      <dgm:prSet presAssocID="{77F21C6C-F745-4708-B6DE-4E2958A407DF}" presName="level2Shape" presStyleLbl="node2" presStyleIdx="1" presStyleCnt="5" custScaleX="230645"/>
      <dgm:spPr/>
    </dgm:pt>
    <dgm:pt modelId="{BF4C3B30-8AC7-4E54-AC62-539BB3BB9D01}" type="pres">
      <dgm:prSet presAssocID="{77F21C6C-F745-4708-B6DE-4E2958A407DF}" presName="hierChild3" presStyleCnt="0"/>
      <dgm:spPr/>
    </dgm:pt>
    <dgm:pt modelId="{3B2942A8-5D40-47A6-80D2-8B83D42BE3B3}" type="pres">
      <dgm:prSet presAssocID="{7826F430-4226-4327-9DA0-4282F48C3828}" presName="Name25" presStyleLbl="parChTrans1D2" presStyleIdx="2" presStyleCnt="5"/>
      <dgm:spPr/>
    </dgm:pt>
    <dgm:pt modelId="{797500DD-0442-4906-994F-197CB171E1A7}" type="pres">
      <dgm:prSet presAssocID="{7826F430-4226-4327-9DA0-4282F48C3828}" presName="connTx" presStyleLbl="parChTrans1D2" presStyleIdx="2" presStyleCnt="5"/>
      <dgm:spPr/>
    </dgm:pt>
    <dgm:pt modelId="{9A0EA296-4092-48AB-A323-5BE6FDBF06FC}" type="pres">
      <dgm:prSet presAssocID="{D571501A-F7EA-4708-8568-76155AFF0FE4}" presName="Name30" presStyleCnt="0"/>
      <dgm:spPr/>
    </dgm:pt>
    <dgm:pt modelId="{9CDC6ED1-14A8-4A01-977E-27049971898F}" type="pres">
      <dgm:prSet presAssocID="{D571501A-F7EA-4708-8568-76155AFF0FE4}" presName="level2Shape" presStyleLbl="node2" presStyleIdx="2" presStyleCnt="5" custScaleX="230645"/>
      <dgm:spPr/>
    </dgm:pt>
    <dgm:pt modelId="{3D82A6F5-A9B8-4EDE-88A6-DAD1221DEF88}" type="pres">
      <dgm:prSet presAssocID="{D571501A-F7EA-4708-8568-76155AFF0FE4}" presName="hierChild3" presStyleCnt="0"/>
      <dgm:spPr/>
    </dgm:pt>
    <dgm:pt modelId="{E3FF08F5-352B-40BF-91E1-DDBFDFCDC344}" type="pres">
      <dgm:prSet presAssocID="{B5702402-8153-447A-8E25-DB0A096CF2DD}" presName="Name25" presStyleLbl="parChTrans1D2" presStyleIdx="3" presStyleCnt="5"/>
      <dgm:spPr/>
    </dgm:pt>
    <dgm:pt modelId="{0AFCFB39-DAE5-4BDB-A184-AF8D49CED07A}" type="pres">
      <dgm:prSet presAssocID="{B5702402-8153-447A-8E25-DB0A096CF2DD}" presName="connTx" presStyleLbl="parChTrans1D2" presStyleIdx="3" presStyleCnt="5"/>
      <dgm:spPr/>
    </dgm:pt>
    <dgm:pt modelId="{DA870186-F10A-46FC-A621-BF7D2E70EC5E}" type="pres">
      <dgm:prSet presAssocID="{AFDCB81E-E9F1-4BEC-9AD2-79F66A63EAD3}" presName="Name30" presStyleCnt="0"/>
      <dgm:spPr/>
    </dgm:pt>
    <dgm:pt modelId="{4DE0EEE4-43EF-4ABF-985D-2CE54D77F0A7}" type="pres">
      <dgm:prSet presAssocID="{AFDCB81E-E9F1-4BEC-9AD2-79F66A63EAD3}" presName="level2Shape" presStyleLbl="node2" presStyleIdx="3" presStyleCnt="5" custScaleX="230645"/>
      <dgm:spPr/>
    </dgm:pt>
    <dgm:pt modelId="{67759DDA-F353-4D64-BE7B-989D4CCBF019}" type="pres">
      <dgm:prSet presAssocID="{AFDCB81E-E9F1-4BEC-9AD2-79F66A63EAD3}" presName="hierChild3" presStyleCnt="0"/>
      <dgm:spPr/>
    </dgm:pt>
    <dgm:pt modelId="{232B930B-86EB-4078-B5C8-A53E7CB647F9}" type="pres">
      <dgm:prSet presAssocID="{0D172B37-407D-42E6-ADA0-FC71D1EB3C2D}" presName="Name25" presStyleLbl="parChTrans1D2" presStyleIdx="4" presStyleCnt="5"/>
      <dgm:spPr/>
    </dgm:pt>
    <dgm:pt modelId="{10A62759-6D46-49AA-A728-2FA255AD5071}" type="pres">
      <dgm:prSet presAssocID="{0D172B37-407D-42E6-ADA0-FC71D1EB3C2D}" presName="connTx" presStyleLbl="parChTrans1D2" presStyleIdx="4" presStyleCnt="5"/>
      <dgm:spPr/>
    </dgm:pt>
    <dgm:pt modelId="{C5B7FE74-5F7C-4E7D-ADE2-8794AC5A3F96}" type="pres">
      <dgm:prSet presAssocID="{2DB3966C-731B-44F1-A829-EDC07CDEF00C}" presName="Name30" presStyleCnt="0"/>
      <dgm:spPr/>
    </dgm:pt>
    <dgm:pt modelId="{1C26C12B-4190-4E65-BD19-179FE672E6E2}" type="pres">
      <dgm:prSet presAssocID="{2DB3966C-731B-44F1-A829-EDC07CDEF00C}" presName="level2Shape" presStyleLbl="node2" presStyleIdx="4" presStyleCnt="5" custScaleX="230645"/>
      <dgm:spPr/>
    </dgm:pt>
    <dgm:pt modelId="{5DDAEFE1-D6D5-4733-82F2-4172DF57702C}" type="pres">
      <dgm:prSet presAssocID="{2DB3966C-731B-44F1-A829-EDC07CDEF00C}" presName="hierChild3" presStyleCnt="0"/>
      <dgm:spPr/>
    </dgm:pt>
    <dgm:pt modelId="{009D9C37-7F77-427F-B951-5BEB66CE6793}" type="pres">
      <dgm:prSet presAssocID="{5D0E0D7F-204C-41C0-A9A0-C2D0F82A886D}" presName="bgShapesFlow" presStyleCnt="0"/>
      <dgm:spPr/>
    </dgm:pt>
  </dgm:ptLst>
  <dgm:cxnLst>
    <dgm:cxn modelId="{B52D1E0C-2784-433E-B5CB-30416077D6FD}" srcId="{7805F4F7-8990-4791-859C-8CB250F62C02}" destId="{2DB3966C-731B-44F1-A829-EDC07CDEF00C}" srcOrd="4" destOrd="0" parTransId="{0D172B37-407D-42E6-ADA0-FC71D1EB3C2D}" sibTransId="{A4529A3D-6B13-4057-88FD-2FFCBC22330A}"/>
    <dgm:cxn modelId="{2342F60D-42EA-4174-907E-7CC46BAF599B}" type="presOf" srcId="{7826F430-4226-4327-9DA0-4282F48C3828}" destId="{3B2942A8-5D40-47A6-80D2-8B83D42BE3B3}" srcOrd="0" destOrd="0" presId="urn:microsoft.com/office/officeart/2005/8/layout/hierarchy5"/>
    <dgm:cxn modelId="{2EC84619-9006-4734-9F47-405605A91F05}" type="presOf" srcId="{6B787C30-0435-42DB-92A2-E15C95AE7D55}" destId="{AEA0CD79-7F6B-467E-9172-2101FE0F9C2C}" srcOrd="1" destOrd="0" presId="urn:microsoft.com/office/officeart/2005/8/layout/hierarchy5"/>
    <dgm:cxn modelId="{0F1F301A-2BE2-4F1B-92E3-715A70573559}" type="presOf" srcId="{0D172B37-407D-42E6-ADA0-FC71D1EB3C2D}" destId="{10A62759-6D46-49AA-A728-2FA255AD5071}" srcOrd="1" destOrd="0" presId="urn:microsoft.com/office/officeart/2005/8/layout/hierarchy5"/>
    <dgm:cxn modelId="{85AA4A29-5607-4E2A-BF92-EDD8267ECD27}" type="presOf" srcId="{77F21C6C-F745-4708-B6DE-4E2958A407DF}" destId="{8470F4E3-7F92-4FB8-B3E8-2BAC46C005A9}" srcOrd="0" destOrd="0" presId="urn:microsoft.com/office/officeart/2005/8/layout/hierarchy5"/>
    <dgm:cxn modelId="{B4D38444-D124-4671-AE26-B0E4149E1B8C}" type="presOf" srcId="{5D0E0D7F-204C-41C0-A9A0-C2D0F82A886D}" destId="{F7476813-EFDD-45ED-8F4B-F966FE83C997}" srcOrd="0" destOrd="0" presId="urn:microsoft.com/office/officeart/2005/8/layout/hierarchy5"/>
    <dgm:cxn modelId="{946FDE69-5B85-4293-867B-890FA734A20B}" srcId="{7805F4F7-8990-4791-859C-8CB250F62C02}" destId="{AFDCB81E-E9F1-4BEC-9AD2-79F66A63EAD3}" srcOrd="3" destOrd="0" parTransId="{B5702402-8153-447A-8E25-DB0A096CF2DD}" sibTransId="{07B5E1DD-B452-4982-8CA6-7211257D8214}"/>
    <dgm:cxn modelId="{F660EF4E-EB73-4FF9-9807-5D6C5BF3F9D8}" type="presOf" srcId="{D571501A-F7EA-4708-8568-76155AFF0FE4}" destId="{9CDC6ED1-14A8-4A01-977E-27049971898F}" srcOrd="0" destOrd="0" presId="urn:microsoft.com/office/officeart/2005/8/layout/hierarchy5"/>
    <dgm:cxn modelId="{A6560F6F-79E6-4D94-A12F-7FE040F5B250}" type="presOf" srcId="{7826F430-4226-4327-9DA0-4282F48C3828}" destId="{797500DD-0442-4906-994F-197CB171E1A7}" srcOrd="1" destOrd="0" presId="urn:microsoft.com/office/officeart/2005/8/layout/hierarchy5"/>
    <dgm:cxn modelId="{683D3A50-A6F3-4BCE-B80A-D66FAF624CBE}" type="presOf" srcId="{B5702402-8153-447A-8E25-DB0A096CF2DD}" destId="{0AFCFB39-DAE5-4BDB-A184-AF8D49CED07A}" srcOrd="1" destOrd="0" presId="urn:microsoft.com/office/officeart/2005/8/layout/hierarchy5"/>
    <dgm:cxn modelId="{526AB973-EE1E-4D99-B928-45EB1295BCDA}" srcId="{7805F4F7-8990-4791-859C-8CB250F62C02}" destId="{CA15F28C-3738-46E3-A238-D1568E7AEE3C}" srcOrd="0" destOrd="0" parTransId="{6B787C30-0435-42DB-92A2-E15C95AE7D55}" sibTransId="{D8BAD529-539F-485D-875B-F304A358E748}"/>
    <dgm:cxn modelId="{152EED82-BE98-4B8F-9E73-7264464F67E4}" type="presOf" srcId="{6B787C30-0435-42DB-92A2-E15C95AE7D55}" destId="{CC5D2E3A-7292-423F-941D-2435A9B010D6}" srcOrd="0" destOrd="0" presId="urn:microsoft.com/office/officeart/2005/8/layout/hierarchy5"/>
    <dgm:cxn modelId="{7194B28A-C6E3-4183-B6AF-B2229468DACB}" type="presOf" srcId="{7805F4F7-8990-4791-859C-8CB250F62C02}" destId="{AC44B1B9-6CC5-407B-AE92-B01EDD4C9396}" srcOrd="0" destOrd="0" presId="urn:microsoft.com/office/officeart/2005/8/layout/hierarchy5"/>
    <dgm:cxn modelId="{5364F590-4F0A-4E9B-AE0F-C8DACAF103A3}" srcId="{5D0E0D7F-204C-41C0-A9A0-C2D0F82A886D}" destId="{7805F4F7-8990-4791-859C-8CB250F62C02}" srcOrd="0" destOrd="0" parTransId="{B89ED5B0-8167-4DD8-B19A-A7712FAA8019}" sibTransId="{8B1C2F59-E515-42D0-BF17-0F2D45EA32A3}"/>
    <dgm:cxn modelId="{BB12F294-5D62-474F-B7E4-DC903D53E201}" srcId="{7805F4F7-8990-4791-859C-8CB250F62C02}" destId="{D571501A-F7EA-4708-8568-76155AFF0FE4}" srcOrd="2" destOrd="0" parTransId="{7826F430-4226-4327-9DA0-4282F48C3828}" sibTransId="{0F9D43AA-8D08-4CEC-AAB0-EB87C79054B8}"/>
    <dgm:cxn modelId="{98DE70A2-3BE0-4B9C-A1C3-8AA074EBE039}" type="presOf" srcId="{CA15F28C-3738-46E3-A238-D1568E7AEE3C}" destId="{382C9D59-480D-474B-A8CB-3A42B8758DF1}" srcOrd="0" destOrd="0" presId="urn:microsoft.com/office/officeart/2005/8/layout/hierarchy5"/>
    <dgm:cxn modelId="{2A8144AD-2612-4A11-BE7A-44FBDA37F38F}" type="presOf" srcId="{AFDCB81E-E9F1-4BEC-9AD2-79F66A63EAD3}" destId="{4DE0EEE4-43EF-4ABF-985D-2CE54D77F0A7}" srcOrd="0" destOrd="0" presId="urn:microsoft.com/office/officeart/2005/8/layout/hierarchy5"/>
    <dgm:cxn modelId="{118B1CB3-F8DF-47F5-8BC6-BA7FF44B647F}" type="presOf" srcId="{2DB3966C-731B-44F1-A829-EDC07CDEF00C}" destId="{1C26C12B-4190-4E65-BD19-179FE672E6E2}" srcOrd="0" destOrd="0" presId="urn:microsoft.com/office/officeart/2005/8/layout/hierarchy5"/>
    <dgm:cxn modelId="{A5A9BCBE-EE8E-4848-AC8B-B1F704E32980}" srcId="{7805F4F7-8990-4791-859C-8CB250F62C02}" destId="{77F21C6C-F745-4708-B6DE-4E2958A407DF}" srcOrd="1" destOrd="0" parTransId="{1AED7DF8-3418-41A3-9998-872ED24FE5D2}" sibTransId="{930A74A9-7DF7-4128-B6B6-D4B29D9A2E0C}"/>
    <dgm:cxn modelId="{4B3B04C2-B137-4270-8373-9E0CD62FDA75}" type="presOf" srcId="{B5702402-8153-447A-8E25-DB0A096CF2DD}" destId="{E3FF08F5-352B-40BF-91E1-DDBFDFCDC344}" srcOrd="0" destOrd="0" presId="urn:microsoft.com/office/officeart/2005/8/layout/hierarchy5"/>
    <dgm:cxn modelId="{D5F013CC-4DE2-4977-A9B2-BC22C4A3AE48}" type="presOf" srcId="{1AED7DF8-3418-41A3-9998-872ED24FE5D2}" destId="{59BAE9CE-5629-4A08-8980-819E0BF61415}" srcOrd="1" destOrd="0" presId="urn:microsoft.com/office/officeart/2005/8/layout/hierarchy5"/>
    <dgm:cxn modelId="{79A755CF-A1F9-4202-B8E7-CFC3360F384F}" type="presOf" srcId="{0D172B37-407D-42E6-ADA0-FC71D1EB3C2D}" destId="{232B930B-86EB-4078-B5C8-A53E7CB647F9}" srcOrd="0" destOrd="0" presId="urn:microsoft.com/office/officeart/2005/8/layout/hierarchy5"/>
    <dgm:cxn modelId="{9F3DEDDC-AC02-47D7-A93D-53F8C0B9F7B6}" type="presOf" srcId="{1AED7DF8-3418-41A3-9998-872ED24FE5D2}" destId="{FE84FA36-E301-49B9-8250-9EEB7BC8AD3C}" srcOrd="0" destOrd="0" presId="urn:microsoft.com/office/officeart/2005/8/layout/hierarchy5"/>
    <dgm:cxn modelId="{878B3BEC-37FF-4C99-8B9C-47F04F0E0499}" type="presParOf" srcId="{F7476813-EFDD-45ED-8F4B-F966FE83C997}" destId="{9BD97A41-CF10-4EF5-9B2E-4E0D8CE451E9}" srcOrd="0" destOrd="0" presId="urn:microsoft.com/office/officeart/2005/8/layout/hierarchy5"/>
    <dgm:cxn modelId="{5A4E14A9-414F-4DEA-92ED-D46EA52ABD9C}" type="presParOf" srcId="{9BD97A41-CF10-4EF5-9B2E-4E0D8CE451E9}" destId="{5668870F-A91E-4A9A-8CEA-F48AAD31D2C9}" srcOrd="0" destOrd="0" presId="urn:microsoft.com/office/officeart/2005/8/layout/hierarchy5"/>
    <dgm:cxn modelId="{A3D83E54-CC56-4131-9F2B-240BB1D9F112}" type="presParOf" srcId="{5668870F-A91E-4A9A-8CEA-F48AAD31D2C9}" destId="{27BCCFC1-C3D7-4FDF-8C67-675A037AF87E}" srcOrd="0" destOrd="0" presId="urn:microsoft.com/office/officeart/2005/8/layout/hierarchy5"/>
    <dgm:cxn modelId="{5430DAA5-1888-4DF8-9121-DC2B3B1AA6B8}" type="presParOf" srcId="{27BCCFC1-C3D7-4FDF-8C67-675A037AF87E}" destId="{AC44B1B9-6CC5-407B-AE92-B01EDD4C9396}" srcOrd="0" destOrd="0" presId="urn:microsoft.com/office/officeart/2005/8/layout/hierarchy5"/>
    <dgm:cxn modelId="{5ABE5F2C-4341-4D63-B447-92D7F929745F}" type="presParOf" srcId="{27BCCFC1-C3D7-4FDF-8C67-675A037AF87E}" destId="{57EAEC3D-E49D-405A-A609-09616006511F}" srcOrd="1" destOrd="0" presId="urn:microsoft.com/office/officeart/2005/8/layout/hierarchy5"/>
    <dgm:cxn modelId="{4411456F-9F2A-4C25-8DC5-97B595D96984}" type="presParOf" srcId="{57EAEC3D-E49D-405A-A609-09616006511F}" destId="{CC5D2E3A-7292-423F-941D-2435A9B010D6}" srcOrd="0" destOrd="0" presId="urn:microsoft.com/office/officeart/2005/8/layout/hierarchy5"/>
    <dgm:cxn modelId="{6E5DF642-D5AA-47C2-9C3D-8BF28F7416F2}" type="presParOf" srcId="{CC5D2E3A-7292-423F-941D-2435A9B010D6}" destId="{AEA0CD79-7F6B-467E-9172-2101FE0F9C2C}" srcOrd="0" destOrd="0" presId="urn:microsoft.com/office/officeart/2005/8/layout/hierarchy5"/>
    <dgm:cxn modelId="{1EBA3685-FD60-46A8-AE27-26D51723176B}" type="presParOf" srcId="{57EAEC3D-E49D-405A-A609-09616006511F}" destId="{E00C779A-E3A7-44FF-8FB8-AA553E425570}" srcOrd="1" destOrd="0" presId="urn:microsoft.com/office/officeart/2005/8/layout/hierarchy5"/>
    <dgm:cxn modelId="{2831C04A-81A2-435F-AE07-A83B467B0E2A}" type="presParOf" srcId="{E00C779A-E3A7-44FF-8FB8-AA553E425570}" destId="{382C9D59-480D-474B-A8CB-3A42B8758DF1}" srcOrd="0" destOrd="0" presId="urn:microsoft.com/office/officeart/2005/8/layout/hierarchy5"/>
    <dgm:cxn modelId="{8DCD8A73-A39F-4DFD-AFE7-3472B39F9105}" type="presParOf" srcId="{E00C779A-E3A7-44FF-8FB8-AA553E425570}" destId="{52BBE4AD-517F-4C68-8AC7-6D266B22AA85}" srcOrd="1" destOrd="0" presId="urn:microsoft.com/office/officeart/2005/8/layout/hierarchy5"/>
    <dgm:cxn modelId="{874AC1CE-4D0F-485A-AA18-A1A271B63490}" type="presParOf" srcId="{57EAEC3D-E49D-405A-A609-09616006511F}" destId="{FE84FA36-E301-49B9-8250-9EEB7BC8AD3C}" srcOrd="2" destOrd="0" presId="urn:microsoft.com/office/officeart/2005/8/layout/hierarchy5"/>
    <dgm:cxn modelId="{F9174C82-9207-4656-B492-1D8D2B355CB1}" type="presParOf" srcId="{FE84FA36-E301-49B9-8250-9EEB7BC8AD3C}" destId="{59BAE9CE-5629-4A08-8980-819E0BF61415}" srcOrd="0" destOrd="0" presId="urn:microsoft.com/office/officeart/2005/8/layout/hierarchy5"/>
    <dgm:cxn modelId="{0092E163-7560-4C12-BE85-08C3F2137CF0}" type="presParOf" srcId="{57EAEC3D-E49D-405A-A609-09616006511F}" destId="{EA4205AA-01ED-43C7-8D62-D286A45131A6}" srcOrd="3" destOrd="0" presId="urn:microsoft.com/office/officeart/2005/8/layout/hierarchy5"/>
    <dgm:cxn modelId="{C455CB7B-F52F-44C1-B3A2-5B5D76EE84AE}" type="presParOf" srcId="{EA4205AA-01ED-43C7-8D62-D286A45131A6}" destId="{8470F4E3-7F92-4FB8-B3E8-2BAC46C005A9}" srcOrd="0" destOrd="0" presId="urn:microsoft.com/office/officeart/2005/8/layout/hierarchy5"/>
    <dgm:cxn modelId="{674664BB-9F1A-4253-B4A0-1A976F3B99A4}" type="presParOf" srcId="{EA4205AA-01ED-43C7-8D62-D286A45131A6}" destId="{BF4C3B30-8AC7-4E54-AC62-539BB3BB9D01}" srcOrd="1" destOrd="0" presId="urn:microsoft.com/office/officeart/2005/8/layout/hierarchy5"/>
    <dgm:cxn modelId="{EBFF58BC-0403-455D-B5E9-FBBC4F9B9ED8}" type="presParOf" srcId="{57EAEC3D-E49D-405A-A609-09616006511F}" destId="{3B2942A8-5D40-47A6-80D2-8B83D42BE3B3}" srcOrd="4" destOrd="0" presId="urn:microsoft.com/office/officeart/2005/8/layout/hierarchy5"/>
    <dgm:cxn modelId="{48D362E4-16B2-466A-A7E9-0A697A1E94DC}" type="presParOf" srcId="{3B2942A8-5D40-47A6-80D2-8B83D42BE3B3}" destId="{797500DD-0442-4906-994F-197CB171E1A7}" srcOrd="0" destOrd="0" presId="urn:microsoft.com/office/officeart/2005/8/layout/hierarchy5"/>
    <dgm:cxn modelId="{FC4E40F1-73AD-48B6-BA54-C530F9242C13}" type="presParOf" srcId="{57EAEC3D-E49D-405A-A609-09616006511F}" destId="{9A0EA296-4092-48AB-A323-5BE6FDBF06FC}" srcOrd="5" destOrd="0" presId="urn:microsoft.com/office/officeart/2005/8/layout/hierarchy5"/>
    <dgm:cxn modelId="{46AB9AE2-E71E-4733-929E-C87551FB4EDA}" type="presParOf" srcId="{9A0EA296-4092-48AB-A323-5BE6FDBF06FC}" destId="{9CDC6ED1-14A8-4A01-977E-27049971898F}" srcOrd="0" destOrd="0" presId="urn:microsoft.com/office/officeart/2005/8/layout/hierarchy5"/>
    <dgm:cxn modelId="{49D46F6D-E281-43FE-B3EC-6C7C128069C3}" type="presParOf" srcId="{9A0EA296-4092-48AB-A323-5BE6FDBF06FC}" destId="{3D82A6F5-A9B8-4EDE-88A6-DAD1221DEF88}" srcOrd="1" destOrd="0" presId="urn:microsoft.com/office/officeart/2005/8/layout/hierarchy5"/>
    <dgm:cxn modelId="{757C3CE2-3739-4B43-B6B4-7E6ABE7D0455}" type="presParOf" srcId="{57EAEC3D-E49D-405A-A609-09616006511F}" destId="{E3FF08F5-352B-40BF-91E1-DDBFDFCDC344}" srcOrd="6" destOrd="0" presId="urn:microsoft.com/office/officeart/2005/8/layout/hierarchy5"/>
    <dgm:cxn modelId="{4228471B-813A-4D2B-BB89-3B5DDC501DD2}" type="presParOf" srcId="{E3FF08F5-352B-40BF-91E1-DDBFDFCDC344}" destId="{0AFCFB39-DAE5-4BDB-A184-AF8D49CED07A}" srcOrd="0" destOrd="0" presId="urn:microsoft.com/office/officeart/2005/8/layout/hierarchy5"/>
    <dgm:cxn modelId="{2615BAEF-1F99-4656-9EC5-1EC29C4AE60A}" type="presParOf" srcId="{57EAEC3D-E49D-405A-A609-09616006511F}" destId="{DA870186-F10A-46FC-A621-BF7D2E70EC5E}" srcOrd="7" destOrd="0" presId="urn:microsoft.com/office/officeart/2005/8/layout/hierarchy5"/>
    <dgm:cxn modelId="{E550E37A-99B5-4C32-BF31-5E6291038AFA}" type="presParOf" srcId="{DA870186-F10A-46FC-A621-BF7D2E70EC5E}" destId="{4DE0EEE4-43EF-4ABF-985D-2CE54D77F0A7}" srcOrd="0" destOrd="0" presId="urn:microsoft.com/office/officeart/2005/8/layout/hierarchy5"/>
    <dgm:cxn modelId="{579CA404-78E0-44EC-95BE-18C821B32F20}" type="presParOf" srcId="{DA870186-F10A-46FC-A621-BF7D2E70EC5E}" destId="{67759DDA-F353-4D64-BE7B-989D4CCBF019}" srcOrd="1" destOrd="0" presId="urn:microsoft.com/office/officeart/2005/8/layout/hierarchy5"/>
    <dgm:cxn modelId="{AD6D397D-EFBE-4BC0-A398-02FC038A263C}" type="presParOf" srcId="{57EAEC3D-E49D-405A-A609-09616006511F}" destId="{232B930B-86EB-4078-B5C8-A53E7CB647F9}" srcOrd="8" destOrd="0" presId="urn:microsoft.com/office/officeart/2005/8/layout/hierarchy5"/>
    <dgm:cxn modelId="{EB16F1E1-BCCB-481E-8B4F-7293AFB77C8F}" type="presParOf" srcId="{232B930B-86EB-4078-B5C8-A53E7CB647F9}" destId="{10A62759-6D46-49AA-A728-2FA255AD5071}" srcOrd="0" destOrd="0" presId="urn:microsoft.com/office/officeart/2005/8/layout/hierarchy5"/>
    <dgm:cxn modelId="{A6CF7888-B718-44FA-9B08-733769A45A37}" type="presParOf" srcId="{57EAEC3D-E49D-405A-A609-09616006511F}" destId="{C5B7FE74-5F7C-4E7D-ADE2-8794AC5A3F96}" srcOrd="9" destOrd="0" presId="urn:microsoft.com/office/officeart/2005/8/layout/hierarchy5"/>
    <dgm:cxn modelId="{E6B1A54F-9BAD-4099-A5A7-866D6013BCFC}" type="presParOf" srcId="{C5B7FE74-5F7C-4E7D-ADE2-8794AC5A3F96}" destId="{1C26C12B-4190-4E65-BD19-179FE672E6E2}" srcOrd="0" destOrd="0" presId="urn:microsoft.com/office/officeart/2005/8/layout/hierarchy5"/>
    <dgm:cxn modelId="{C98776B6-E831-4A22-97B1-AEB5A8CBB8EB}" type="presParOf" srcId="{C5B7FE74-5F7C-4E7D-ADE2-8794AC5A3F96}" destId="{5DDAEFE1-D6D5-4733-82F2-4172DF57702C}" srcOrd="1" destOrd="0" presId="urn:microsoft.com/office/officeart/2005/8/layout/hierarchy5"/>
    <dgm:cxn modelId="{CAE8B054-FD51-4460-8A7C-4150E7824918}" type="presParOf" srcId="{F7476813-EFDD-45ED-8F4B-F966FE83C997}" destId="{009D9C37-7F77-427F-B951-5BEB66CE6793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3BF7BF-5E1D-443E-9FBB-EB5CA41177E2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9F7C58-E9B2-4277-9B22-C8385857F2E2}">
      <dgm:prSet/>
      <dgm:spPr/>
      <dgm:t>
        <a:bodyPr/>
        <a:lstStyle/>
        <a:p>
          <a:r>
            <a:rPr lang="en-US" b="0">
              <a:solidFill>
                <a:srgbClr val="09038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insoniy fikrlash</a:t>
          </a:r>
        </a:p>
      </dgm:t>
    </dgm:pt>
    <dgm:pt modelId="{0CDEA67C-06DC-4E31-9EEB-FDE59E4AAFCA}" type="parTrans" cxnId="{366094B2-DAB5-41FC-836D-035FC587904B}">
      <dgm:prSet/>
      <dgm:spPr/>
      <dgm:t>
        <a:bodyPr/>
        <a:lstStyle/>
        <a:p>
          <a:endParaRPr lang="en-US" b="0">
            <a:solidFill>
              <a:srgbClr val="09038B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CCB3836-2375-44DC-8DB9-4A91CAF3E8FD}" type="sibTrans" cxnId="{366094B2-DAB5-41FC-836D-035FC587904B}">
      <dgm:prSet/>
      <dgm:spPr/>
      <dgm:t>
        <a:bodyPr/>
        <a:lstStyle/>
        <a:p>
          <a:endParaRPr lang="en-US" b="0">
            <a:solidFill>
              <a:srgbClr val="09038B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63267AF-11F4-44E1-B8B9-D0AFE2B71A4A}">
      <dgm:prSet/>
      <dgm:spPr/>
      <dgm:t>
        <a:bodyPr/>
        <a:lstStyle/>
        <a:p>
          <a:r>
            <a:rPr lang="en-US" b="0">
              <a:solidFill>
                <a:srgbClr val="09038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o‘rganish </a:t>
          </a:r>
        </a:p>
      </dgm:t>
    </dgm:pt>
    <dgm:pt modelId="{A380588E-3B9D-4FBB-97B3-8AD0EDD612F3}" type="parTrans" cxnId="{52363B79-7BAA-4A98-8DC8-F6175E785C69}">
      <dgm:prSet/>
      <dgm:spPr/>
      <dgm:t>
        <a:bodyPr/>
        <a:lstStyle/>
        <a:p>
          <a:endParaRPr lang="en-US" b="0">
            <a:solidFill>
              <a:srgbClr val="09038B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52BF75A-6C57-4D6E-B9EE-2AD495DCB23D}" type="sibTrans" cxnId="{52363B79-7BAA-4A98-8DC8-F6175E785C69}">
      <dgm:prSet/>
      <dgm:spPr/>
      <dgm:t>
        <a:bodyPr/>
        <a:lstStyle/>
        <a:p>
          <a:endParaRPr lang="en-US" b="0">
            <a:solidFill>
              <a:srgbClr val="09038B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8969087-2329-40E0-A17E-AA0585B8346B}">
      <dgm:prSet/>
      <dgm:spPr/>
      <dgm:t>
        <a:bodyPr/>
        <a:lstStyle/>
        <a:p>
          <a:r>
            <a:rPr lang="en-US" b="0" dirty="0" err="1">
              <a:solidFill>
                <a:srgbClr val="09038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mantiqiy</a:t>
          </a:r>
          <a:r>
            <a:rPr lang="en-US" b="0" dirty="0">
              <a:solidFill>
                <a:srgbClr val="09038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dirty="0" err="1">
              <a:solidFill>
                <a:srgbClr val="09038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xulosa</a:t>
          </a:r>
          <a:r>
            <a:rPr lang="en-US" b="0" dirty="0">
              <a:solidFill>
                <a:srgbClr val="09038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dirty="0" err="1">
              <a:solidFill>
                <a:srgbClr val="09038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chiqarish</a:t>
          </a:r>
          <a:endParaRPr lang="en-US" b="0" dirty="0">
            <a:solidFill>
              <a:srgbClr val="09038B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1FE773B-FA17-425A-89D3-10ED0CE84E26}" type="parTrans" cxnId="{DB695219-01D4-442E-AE09-505845908686}">
      <dgm:prSet/>
      <dgm:spPr/>
      <dgm:t>
        <a:bodyPr/>
        <a:lstStyle/>
        <a:p>
          <a:endParaRPr lang="en-US" b="0">
            <a:solidFill>
              <a:srgbClr val="09038B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430CA8D-3480-4912-85C9-806C0584CBC8}" type="sibTrans" cxnId="{DB695219-01D4-442E-AE09-505845908686}">
      <dgm:prSet/>
      <dgm:spPr/>
      <dgm:t>
        <a:bodyPr/>
        <a:lstStyle/>
        <a:p>
          <a:endParaRPr lang="en-US" b="0">
            <a:solidFill>
              <a:srgbClr val="09038B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F43657C-884E-43AB-A99C-7E0BD06B60F1}">
      <dgm:prSet/>
      <dgm:spPr/>
      <dgm:t>
        <a:bodyPr/>
        <a:lstStyle/>
        <a:p>
          <a:r>
            <a:rPr lang="en-US" b="0">
              <a:solidFill>
                <a:srgbClr val="09038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qaror qabul qilish</a:t>
          </a:r>
        </a:p>
      </dgm:t>
    </dgm:pt>
    <dgm:pt modelId="{4EC2E388-858C-4021-9FAF-3F11EF72F594}" type="parTrans" cxnId="{610E94DE-22AC-4995-9410-A0F2EBFB1549}">
      <dgm:prSet/>
      <dgm:spPr/>
      <dgm:t>
        <a:bodyPr/>
        <a:lstStyle/>
        <a:p>
          <a:endParaRPr lang="en-US" b="0">
            <a:solidFill>
              <a:srgbClr val="09038B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50636E2-4246-4AB6-AF68-97E00B8AA48B}" type="sibTrans" cxnId="{610E94DE-22AC-4995-9410-A0F2EBFB1549}">
      <dgm:prSet/>
      <dgm:spPr/>
      <dgm:t>
        <a:bodyPr/>
        <a:lstStyle/>
        <a:p>
          <a:endParaRPr lang="en-US" b="0">
            <a:solidFill>
              <a:srgbClr val="09038B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2E62E4D-AF7B-48E9-9076-7874B36D972F}">
      <dgm:prSet/>
      <dgm:spPr/>
      <dgm:t>
        <a:bodyPr/>
        <a:lstStyle/>
        <a:p>
          <a:r>
            <a:rPr lang="en-US" b="0">
              <a:solidFill>
                <a:srgbClr val="09038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muammoni hal qilish</a:t>
          </a:r>
        </a:p>
      </dgm:t>
    </dgm:pt>
    <dgm:pt modelId="{945C47F1-FEF9-4A3E-884A-7AF68904C021}" type="parTrans" cxnId="{204A1998-8643-4306-81E1-1ED5894D80F0}">
      <dgm:prSet/>
      <dgm:spPr/>
      <dgm:t>
        <a:bodyPr/>
        <a:lstStyle/>
        <a:p>
          <a:endParaRPr lang="en-US" b="0">
            <a:solidFill>
              <a:srgbClr val="09038B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999BCC1-4822-4768-A291-CF53DF9774B1}" type="sibTrans" cxnId="{204A1998-8643-4306-81E1-1ED5894D80F0}">
      <dgm:prSet/>
      <dgm:spPr/>
      <dgm:t>
        <a:bodyPr/>
        <a:lstStyle/>
        <a:p>
          <a:endParaRPr lang="en-US" b="0">
            <a:solidFill>
              <a:srgbClr val="09038B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7522DD6-3148-45A0-877D-69F02711AA48}">
      <dgm:prSet/>
      <dgm:spPr/>
      <dgm:t>
        <a:bodyPr/>
        <a:lstStyle/>
        <a:p>
          <a:r>
            <a:rPr lang="en-US" b="0" dirty="0" err="1">
              <a:solidFill>
                <a:srgbClr val="09038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o‘z-o‘zini</a:t>
          </a:r>
          <a:r>
            <a:rPr lang="en-US" b="0" dirty="0">
              <a:solidFill>
                <a:srgbClr val="09038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dirty="0" err="1">
              <a:solidFill>
                <a:srgbClr val="09038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moslashtirish</a:t>
          </a:r>
          <a:endParaRPr lang="en-US" b="0" dirty="0">
            <a:solidFill>
              <a:srgbClr val="09038B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D1B675D-CB17-4BAB-8B6C-17A9BFEA66EB}" type="parTrans" cxnId="{B87ECE86-14DC-4C29-8360-01958E868B19}">
      <dgm:prSet/>
      <dgm:spPr/>
      <dgm:t>
        <a:bodyPr/>
        <a:lstStyle/>
        <a:p>
          <a:endParaRPr lang="en-US" b="0">
            <a:solidFill>
              <a:srgbClr val="09038B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C26B267-3F26-44EF-BF31-2E5A736A2C58}" type="sibTrans" cxnId="{B87ECE86-14DC-4C29-8360-01958E868B19}">
      <dgm:prSet/>
      <dgm:spPr/>
      <dgm:t>
        <a:bodyPr/>
        <a:lstStyle/>
        <a:p>
          <a:endParaRPr lang="en-US" b="0">
            <a:solidFill>
              <a:srgbClr val="09038B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CACFF58-EF6D-466F-A1B4-AACFD4FC3615}" type="pres">
      <dgm:prSet presAssocID="{A93BF7BF-5E1D-443E-9FBB-EB5CA41177E2}" presName="Name0" presStyleCnt="0">
        <dgm:presLayoutVars>
          <dgm:dir/>
          <dgm:resizeHandles val="exact"/>
        </dgm:presLayoutVars>
      </dgm:prSet>
      <dgm:spPr/>
    </dgm:pt>
    <dgm:pt modelId="{FE378668-5D1F-4ACB-9E73-F288F1014AC4}" type="pres">
      <dgm:prSet presAssocID="{A93BF7BF-5E1D-443E-9FBB-EB5CA41177E2}" presName="arrow" presStyleLbl="bgShp" presStyleIdx="0" presStyleCnt="1"/>
      <dgm:spPr>
        <a:ln>
          <a:solidFill>
            <a:schemeClr val="accent4"/>
          </a:solidFill>
        </a:ln>
      </dgm:spPr>
    </dgm:pt>
    <dgm:pt modelId="{0B16C049-F523-464D-A8CF-8ED17F7141DF}" type="pres">
      <dgm:prSet presAssocID="{A93BF7BF-5E1D-443E-9FBB-EB5CA41177E2}" presName="points" presStyleCnt="0"/>
      <dgm:spPr/>
    </dgm:pt>
    <dgm:pt modelId="{1FACB9AA-1F50-4387-9C3E-DD1FBC810C1A}" type="pres">
      <dgm:prSet presAssocID="{A69F7C58-E9B2-4277-9B22-C8385857F2E2}" presName="compositeA" presStyleCnt="0"/>
      <dgm:spPr/>
    </dgm:pt>
    <dgm:pt modelId="{8ED0145D-604D-4EE4-B050-A57EAF35E7C7}" type="pres">
      <dgm:prSet presAssocID="{A69F7C58-E9B2-4277-9B22-C8385857F2E2}" presName="textA" presStyleLbl="revTx" presStyleIdx="0" presStyleCnt="6">
        <dgm:presLayoutVars>
          <dgm:bulletEnabled val="1"/>
        </dgm:presLayoutVars>
      </dgm:prSet>
      <dgm:spPr/>
    </dgm:pt>
    <dgm:pt modelId="{3116ADE0-BEFA-48E2-AE3A-88E0B30E3315}" type="pres">
      <dgm:prSet presAssocID="{A69F7C58-E9B2-4277-9B22-C8385857F2E2}" presName="circleA" presStyleLbl="node1" presStyleIdx="0" presStyleCnt="6"/>
      <dgm:spPr/>
    </dgm:pt>
    <dgm:pt modelId="{6C2377DC-A582-43F7-BDD6-75B348612983}" type="pres">
      <dgm:prSet presAssocID="{A69F7C58-E9B2-4277-9B22-C8385857F2E2}" presName="spaceA" presStyleCnt="0"/>
      <dgm:spPr/>
    </dgm:pt>
    <dgm:pt modelId="{1BC07F52-CFD1-46D0-8235-CD087C62C8DE}" type="pres">
      <dgm:prSet presAssocID="{CCCB3836-2375-44DC-8DB9-4A91CAF3E8FD}" presName="space" presStyleCnt="0"/>
      <dgm:spPr/>
    </dgm:pt>
    <dgm:pt modelId="{2CF423F8-9FA4-4116-A8B7-1E942C872062}" type="pres">
      <dgm:prSet presAssocID="{163267AF-11F4-44E1-B8B9-D0AFE2B71A4A}" presName="compositeB" presStyleCnt="0"/>
      <dgm:spPr/>
    </dgm:pt>
    <dgm:pt modelId="{29D5B7FD-7241-4261-8A9D-8B8197A1AB01}" type="pres">
      <dgm:prSet presAssocID="{163267AF-11F4-44E1-B8B9-D0AFE2B71A4A}" presName="textB" presStyleLbl="revTx" presStyleIdx="1" presStyleCnt="6">
        <dgm:presLayoutVars>
          <dgm:bulletEnabled val="1"/>
        </dgm:presLayoutVars>
      </dgm:prSet>
      <dgm:spPr/>
    </dgm:pt>
    <dgm:pt modelId="{61DD6D3F-6B21-43E6-A9FA-32EA0D8691EA}" type="pres">
      <dgm:prSet presAssocID="{163267AF-11F4-44E1-B8B9-D0AFE2B71A4A}" presName="circleB" presStyleLbl="node1" presStyleIdx="1" presStyleCnt="6"/>
      <dgm:spPr/>
    </dgm:pt>
    <dgm:pt modelId="{88566713-2BBF-4818-89A2-6BF91BAA01DA}" type="pres">
      <dgm:prSet presAssocID="{163267AF-11F4-44E1-B8B9-D0AFE2B71A4A}" presName="spaceB" presStyleCnt="0"/>
      <dgm:spPr/>
    </dgm:pt>
    <dgm:pt modelId="{3E0C2814-EA25-4531-A182-E28D2ABDAD7B}" type="pres">
      <dgm:prSet presAssocID="{F52BF75A-6C57-4D6E-B9EE-2AD495DCB23D}" presName="space" presStyleCnt="0"/>
      <dgm:spPr/>
    </dgm:pt>
    <dgm:pt modelId="{3596618E-61ED-4752-B636-57D1AAE8479C}" type="pres">
      <dgm:prSet presAssocID="{18969087-2329-40E0-A17E-AA0585B8346B}" presName="compositeA" presStyleCnt="0"/>
      <dgm:spPr/>
    </dgm:pt>
    <dgm:pt modelId="{01A77B13-721D-45C8-8A27-A8D66320F7F9}" type="pres">
      <dgm:prSet presAssocID="{18969087-2329-40E0-A17E-AA0585B8346B}" presName="textA" presStyleLbl="revTx" presStyleIdx="2" presStyleCnt="6">
        <dgm:presLayoutVars>
          <dgm:bulletEnabled val="1"/>
        </dgm:presLayoutVars>
      </dgm:prSet>
      <dgm:spPr/>
    </dgm:pt>
    <dgm:pt modelId="{78D8822D-B56F-4068-8B69-7BC320530902}" type="pres">
      <dgm:prSet presAssocID="{18969087-2329-40E0-A17E-AA0585B8346B}" presName="circleA" presStyleLbl="node1" presStyleIdx="2" presStyleCnt="6"/>
      <dgm:spPr/>
    </dgm:pt>
    <dgm:pt modelId="{32DC90C0-49A4-4972-BE32-D1C85A30AF89}" type="pres">
      <dgm:prSet presAssocID="{18969087-2329-40E0-A17E-AA0585B8346B}" presName="spaceA" presStyleCnt="0"/>
      <dgm:spPr/>
    </dgm:pt>
    <dgm:pt modelId="{8EE2F420-E4C2-4DEA-A490-719A377511F2}" type="pres">
      <dgm:prSet presAssocID="{8430CA8D-3480-4912-85C9-806C0584CBC8}" presName="space" presStyleCnt="0"/>
      <dgm:spPr/>
    </dgm:pt>
    <dgm:pt modelId="{F41F0F6B-CA3B-4295-82F8-B310B14A873F}" type="pres">
      <dgm:prSet presAssocID="{8F43657C-884E-43AB-A99C-7E0BD06B60F1}" presName="compositeB" presStyleCnt="0"/>
      <dgm:spPr/>
    </dgm:pt>
    <dgm:pt modelId="{30AAE052-E513-4405-82A1-25388A72A63B}" type="pres">
      <dgm:prSet presAssocID="{8F43657C-884E-43AB-A99C-7E0BD06B60F1}" presName="textB" presStyleLbl="revTx" presStyleIdx="3" presStyleCnt="6">
        <dgm:presLayoutVars>
          <dgm:bulletEnabled val="1"/>
        </dgm:presLayoutVars>
      </dgm:prSet>
      <dgm:spPr/>
    </dgm:pt>
    <dgm:pt modelId="{C43AD15F-62FD-49EE-B804-D78B0DA6F833}" type="pres">
      <dgm:prSet presAssocID="{8F43657C-884E-43AB-A99C-7E0BD06B60F1}" presName="circleB" presStyleLbl="node1" presStyleIdx="3" presStyleCnt="6"/>
      <dgm:spPr/>
    </dgm:pt>
    <dgm:pt modelId="{7F788725-C4B4-4998-9A95-0E5ED8340F6A}" type="pres">
      <dgm:prSet presAssocID="{8F43657C-884E-43AB-A99C-7E0BD06B60F1}" presName="spaceB" presStyleCnt="0"/>
      <dgm:spPr/>
    </dgm:pt>
    <dgm:pt modelId="{B68A6D6E-1029-4343-93B5-21AF33F9076E}" type="pres">
      <dgm:prSet presAssocID="{550636E2-4246-4AB6-AF68-97E00B8AA48B}" presName="space" presStyleCnt="0"/>
      <dgm:spPr/>
    </dgm:pt>
    <dgm:pt modelId="{71322F24-6FBB-4573-AD03-C63DB8ABA2F4}" type="pres">
      <dgm:prSet presAssocID="{92E62E4D-AF7B-48E9-9076-7874B36D972F}" presName="compositeA" presStyleCnt="0"/>
      <dgm:spPr/>
    </dgm:pt>
    <dgm:pt modelId="{E8403C98-6F70-4337-9BDC-BAF162F00F38}" type="pres">
      <dgm:prSet presAssocID="{92E62E4D-AF7B-48E9-9076-7874B36D972F}" presName="textA" presStyleLbl="revTx" presStyleIdx="4" presStyleCnt="6">
        <dgm:presLayoutVars>
          <dgm:bulletEnabled val="1"/>
        </dgm:presLayoutVars>
      </dgm:prSet>
      <dgm:spPr/>
    </dgm:pt>
    <dgm:pt modelId="{0B73233A-3510-4CB1-88B7-8A63746F00E6}" type="pres">
      <dgm:prSet presAssocID="{92E62E4D-AF7B-48E9-9076-7874B36D972F}" presName="circleA" presStyleLbl="node1" presStyleIdx="4" presStyleCnt="6"/>
      <dgm:spPr/>
    </dgm:pt>
    <dgm:pt modelId="{73B71CDE-ACC5-43F6-8E8C-937B638AD2EC}" type="pres">
      <dgm:prSet presAssocID="{92E62E4D-AF7B-48E9-9076-7874B36D972F}" presName="spaceA" presStyleCnt="0"/>
      <dgm:spPr/>
    </dgm:pt>
    <dgm:pt modelId="{A17B15E1-A333-4BD6-812E-5B4C14ADF733}" type="pres">
      <dgm:prSet presAssocID="{F999BCC1-4822-4768-A291-CF53DF9774B1}" presName="space" presStyleCnt="0"/>
      <dgm:spPr/>
    </dgm:pt>
    <dgm:pt modelId="{1E18EA13-50F4-472D-AB2B-D7B601DEDC73}" type="pres">
      <dgm:prSet presAssocID="{17522DD6-3148-45A0-877D-69F02711AA48}" presName="compositeB" presStyleCnt="0"/>
      <dgm:spPr/>
    </dgm:pt>
    <dgm:pt modelId="{0C6A4E74-DF7D-4EDE-BDBC-8B167EF20218}" type="pres">
      <dgm:prSet presAssocID="{17522DD6-3148-45A0-877D-69F02711AA48}" presName="textB" presStyleLbl="revTx" presStyleIdx="5" presStyleCnt="6">
        <dgm:presLayoutVars>
          <dgm:bulletEnabled val="1"/>
        </dgm:presLayoutVars>
      </dgm:prSet>
      <dgm:spPr/>
    </dgm:pt>
    <dgm:pt modelId="{AAF8D878-8199-4A55-9995-C9DCF0E2EFD3}" type="pres">
      <dgm:prSet presAssocID="{17522DD6-3148-45A0-877D-69F02711AA48}" presName="circleB" presStyleLbl="node1" presStyleIdx="5" presStyleCnt="6"/>
      <dgm:spPr/>
    </dgm:pt>
    <dgm:pt modelId="{B8D28D54-0D70-416E-87E0-82E017ECFF24}" type="pres">
      <dgm:prSet presAssocID="{17522DD6-3148-45A0-877D-69F02711AA48}" presName="spaceB" presStyleCnt="0"/>
      <dgm:spPr/>
    </dgm:pt>
  </dgm:ptLst>
  <dgm:cxnLst>
    <dgm:cxn modelId="{9B078F04-0071-4E9D-862C-AA7410FB6F35}" type="presOf" srcId="{17522DD6-3148-45A0-877D-69F02711AA48}" destId="{0C6A4E74-DF7D-4EDE-BDBC-8B167EF20218}" srcOrd="0" destOrd="0" presId="urn:microsoft.com/office/officeart/2005/8/layout/hProcess11"/>
    <dgm:cxn modelId="{73585216-5993-43A5-8D39-5F492C41D10E}" type="presOf" srcId="{A93BF7BF-5E1D-443E-9FBB-EB5CA41177E2}" destId="{ECACFF58-EF6D-466F-A1B4-AACFD4FC3615}" srcOrd="0" destOrd="0" presId="urn:microsoft.com/office/officeart/2005/8/layout/hProcess11"/>
    <dgm:cxn modelId="{DB695219-01D4-442E-AE09-505845908686}" srcId="{A93BF7BF-5E1D-443E-9FBB-EB5CA41177E2}" destId="{18969087-2329-40E0-A17E-AA0585B8346B}" srcOrd="2" destOrd="0" parTransId="{51FE773B-FA17-425A-89D3-10ED0CE84E26}" sibTransId="{8430CA8D-3480-4912-85C9-806C0584CBC8}"/>
    <dgm:cxn modelId="{204B471E-4DE0-42EB-B9B3-D1518396EB92}" type="presOf" srcId="{92E62E4D-AF7B-48E9-9076-7874B36D972F}" destId="{E8403C98-6F70-4337-9BDC-BAF162F00F38}" srcOrd="0" destOrd="0" presId="urn:microsoft.com/office/officeart/2005/8/layout/hProcess11"/>
    <dgm:cxn modelId="{52363B79-7BAA-4A98-8DC8-F6175E785C69}" srcId="{A93BF7BF-5E1D-443E-9FBB-EB5CA41177E2}" destId="{163267AF-11F4-44E1-B8B9-D0AFE2B71A4A}" srcOrd="1" destOrd="0" parTransId="{A380588E-3B9D-4FBB-97B3-8AD0EDD612F3}" sibTransId="{F52BF75A-6C57-4D6E-B9EE-2AD495DCB23D}"/>
    <dgm:cxn modelId="{B87ECE86-14DC-4C29-8360-01958E868B19}" srcId="{A93BF7BF-5E1D-443E-9FBB-EB5CA41177E2}" destId="{17522DD6-3148-45A0-877D-69F02711AA48}" srcOrd="5" destOrd="0" parTransId="{3D1B675D-CB17-4BAB-8B6C-17A9BFEA66EB}" sibTransId="{2C26B267-3F26-44EF-BF31-2E5A736A2C58}"/>
    <dgm:cxn modelId="{E3763589-2135-4BFB-B8DB-C1633F1BFA8A}" type="presOf" srcId="{163267AF-11F4-44E1-B8B9-D0AFE2B71A4A}" destId="{29D5B7FD-7241-4261-8A9D-8B8197A1AB01}" srcOrd="0" destOrd="0" presId="urn:microsoft.com/office/officeart/2005/8/layout/hProcess11"/>
    <dgm:cxn modelId="{204A1998-8643-4306-81E1-1ED5894D80F0}" srcId="{A93BF7BF-5E1D-443E-9FBB-EB5CA41177E2}" destId="{92E62E4D-AF7B-48E9-9076-7874B36D972F}" srcOrd="4" destOrd="0" parTransId="{945C47F1-FEF9-4A3E-884A-7AF68904C021}" sibTransId="{F999BCC1-4822-4768-A291-CF53DF9774B1}"/>
    <dgm:cxn modelId="{366094B2-DAB5-41FC-836D-035FC587904B}" srcId="{A93BF7BF-5E1D-443E-9FBB-EB5CA41177E2}" destId="{A69F7C58-E9B2-4277-9B22-C8385857F2E2}" srcOrd="0" destOrd="0" parTransId="{0CDEA67C-06DC-4E31-9EEB-FDE59E4AAFCA}" sibTransId="{CCCB3836-2375-44DC-8DB9-4A91CAF3E8FD}"/>
    <dgm:cxn modelId="{9B13B1D6-6A0E-4C9A-B232-A8D553A94030}" type="presOf" srcId="{A69F7C58-E9B2-4277-9B22-C8385857F2E2}" destId="{8ED0145D-604D-4EE4-B050-A57EAF35E7C7}" srcOrd="0" destOrd="0" presId="urn:microsoft.com/office/officeart/2005/8/layout/hProcess11"/>
    <dgm:cxn modelId="{610E94DE-22AC-4995-9410-A0F2EBFB1549}" srcId="{A93BF7BF-5E1D-443E-9FBB-EB5CA41177E2}" destId="{8F43657C-884E-43AB-A99C-7E0BD06B60F1}" srcOrd="3" destOrd="0" parTransId="{4EC2E388-858C-4021-9FAF-3F11EF72F594}" sibTransId="{550636E2-4246-4AB6-AF68-97E00B8AA48B}"/>
    <dgm:cxn modelId="{A1A026EA-4021-4292-A10B-0234886ED00E}" type="presOf" srcId="{18969087-2329-40E0-A17E-AA0585B8346B}" destId="{01A77B13-721D-45C8-8A27-A8D66320F7F9}" srcOrd="0" destOrd="0" presId="urn:microsoft.com/office/officeart/2005/8/layout/hProcess11"/>
    <dgm:cxn modelId="{675A67FA-FE3A-40D4-AE07-6C6B65CE3CFD}" type="presOf" srcId="{8F43657C-884E-43AB-A99C-7E0BD06B60F1}" destId="{30AAE052-E513-4405-82A1-25388A72A63B}" srcOrd="0" destOrd="0" presId="urn:microsoft.com/office/officeart/2005/8/layout/hProcess11"/>
    <dgm:cxn modelId="{50F9EEFF-E13A-4691-A53D-F466D606A455}" type="presParOf" srcId="{ECACFF58-EF6D-466F-A1B4-AACFD4FC3615}" destId="{FE378668-5D1F-4ACB-9E73-F288F1014AC4}" srcOrd="0" destOrd="0" presId="urn:microsoft.com/office/officeart/2005/8/layout/hProcess11"/>
    <dgm:cxn modelId="{43FEC319-8F85-41AE-A520-C785BE231182}" type="presParOf" srcId="{ECACFF58-EF6D-466F-A1B4-AACFD4FC3615}" destId="{0B16C049-F523-464D-A8CF-8ED17F7141DF}" srcOrd="1" destOrd="0" presId="urn:microsoft.com/office/officeart/2005/8/layout/hProcess11"/>
    <dgm:cxn modelId="{CD32590E-CDF7-4266-847B-B3E7FE8175A3}" type="presParOf" srcId="{0B16C049-F523-464D-A8CF-8ED17F7141DF}" destId="{1FACB9AA-1F50-4387-9C3E-DD1FBC810C1A}" srcOrd="0" destOrd="0" presId="urn:microsoft.com/office/officeart/2005/8/layout/hProcess11"/>
    <dgm:cxn modelId="{C995F255-DBD7-4CD0-945D-766F54B0EA00}" type="presParOf" srcId="{1FACB9AA-1F50-4387-9C3E-DD1FBC810C1A}" destId="{8ED0145D-604D-4EE4-B050-A57EAF35E7C7}" srcOrd="0" destOrd="0" presId="urn:microsoft.com/office/officeart/2005/8/layout/hProcess11"/>
    <dgm:cxn modelId="{36F5CE46-803D-43BC-B403-1511CFB1DD86}" type="presParOf" srcId="{1FACB9AA-1F50-4387-9C3E-DD1FBC810C1A}" destId="{3116ADE0-BEFA-48E2-AE3A-88E0B30E3315}" srcOrd="1" destOrd="0" presId="urn:microsoft.com/office/officeart/2005/8/layout/hProcess11"/>
    <dgm:cxn modelId="{4C7DFAD8-05DB-446E-8DD2-653F7BF537CE}" type="presParOf" srcId="{1FACB9AA-1F50-4387-9C3E-DD1FBC810C1A}" destId="{6C2377DC-A582-43F7-BDD6-75B348612983}" srcOrd="2" destOrd="0" presId="urn:microsoft.com/office/officeart/2005/8/layout/hProcess11"/>
    <dgm:cxn modelId="{456DD76A-DEEF-45B9-9C8B-9A673BD9BDF8}" type="presParOf" srcId="{0B16C049-F523-464D-A8CF-8ED17F7141DF}" destId="{1BC07F52-CFD1-46D0-8235-CD087C62C8DE}" srcOrd="1" destOrd="0" presId="urn:microsoft.com/office/officeart/2005/8/layout/hProcess11"/>
    <dgm:cxn modelId="{8299696C-A1C6-47B1-AC48-268F5331869E}" type="presParOf" srcId="{0B16C049-F523-464D-A8CF-8ED17F7141DF}" destId="{2CF423F8-9FA4-4116-A8B7-1E942C872062}" srcOrd="2" destOrd="0" presId="urn:microsoft.com/office/officeart/2005/8/layout/hProcess11"/>
    <dgm:cxn modelId="{1CD7EB08-CB01-45C6-A1C1-B4624D0BF520}" type="presParOf" srcId="{2CF423F8-9FA4-4116-A8B7-1E942C872062}" destId="{29D5B7FD-7241-4261-8A9D-8B8197A1AB01}" srcOrd="0" destOrd="0" presId="urn:microsoft.com/office/officeart/2005/8/layout/hProcess11"/>
    <dgm:cxn modelId="{D7E2BD6C-5218-4039-B338-EF039F5F0D08}" type="presParOf" srcId="{2CF423F8-9FA4-4116-A8B7-1E942C872062}" destId="{61DD6D3F-6B21-43E6-A9FA-32EA0D8691EA}" srcOrd="1" destOrd="0" presId="urn:microsoft.com/office/officeart/2005/8/layout/hProcess11"/>
    <dgm:cxn modelId="{B57D3473-C56C-4372-B0C4-FF12824723C8}" type="presParOf" srcId="{2CF423F8-9FA4-4116-A8B7-1E942C872062}" destId="{88566713-2BBF-4818-89A2-6BF91BAA01DA}" srcOrd="2" destOrd="0" presId="urn:microsoft.com/office/officeart/2005/8/layout/hProcess11"/>
    <dgm:cxn modelId="{17E77CE2-AD04-4BE6-B69D-E67AFEB95287}" type="presParOf" srcId="{0B16C049-F523-464D-A8CF-8ED17F7141DF}" destId="{3E0C2814-EA25-4531-A182-E28D2ABDAD7B}" srcOrd="3" destOrd="0" presId="urn:microsoft.com/office/officeart/2005/8/layout/hProcess11"/>
    <dgm:cxn modelId="{4030069B-B9F2-42A2-B245-F943027575F8}" type="presParOf" srcId="{0B16C049-F523-464D-A8CF-8ED17F7141DF}" destId="{3596618E-61ED-4752-B636-57D1AAE8479C}" srcOrd="4" destOrd="0" presId="urn:microsoft.com/office/officeart/2005/8/layout/hProcess11"/>
    <dgm:cxn modelId="{CD97820D-1EFF-47CA-A041-2A76D77DD3C3}" type="presParOf" srcId="{3596618E-61ED-4752-B636-57D1AAE8479C}" destId="{01A77B13-721D-45C8-8A27-A8D66320F7F9}" srcOrd="0" destOrd="0" presId="urn:microsoft.com/office/officeart/2005/8/layout/hProcess11"/>
    <dgm:cxn modelId="{A3126259-18D0-487B-86B9-6E0F35D49472}" type="presParOf" srcId="{3596618E-61ED-4752-B636-57D1AAE8479C}" destId="{78D8822D-B56F-4068-8B69-7BC320530902}" srcOrd="1" destOrd="0" presId="urn:microsoft.com/office/officeart/2005/8/layout/hProcess11"/>
    <dgm:cxn modelId="{6A2E84E2-FD64-4816-AF04-ADFF3EEBFF71}" type="presParOf" srcId="{3596618E-61ED-4752-B636-57D1AAE8479C}" destId="{32DC90C0-49A4-4972-BE32-D1C85A30AF89}" srcOrd="2" destOrd="0" presId="urn:microsoft.com/office/officeart/2005/8/layout/hProcess11"/>
    <dgm:cxn modelId="{FBBE8DB4-D019-4DCE-8F91-6D285CFCC35E}" type="presParOf" srcId="{0B16C049-F523-464D-A8CF-8ED17F7141DF}" destId="{8EE2F420-E4C2-4DEA-A490-719A377511F2}" srcOrd="5" destOrd="0" presId="urn:microsoft.com/office/officeart/2005/8/layout/hProcess11"/>
    <dgm:cxn modelId="{7FE9826B-AB12-4FCC-A335-5338C21149BA}" type="presParOf" srcId="{0B16C049-F523-464D-A8CF-8ED17F7141DF}" destId="{F41F0F6B-CA3B-4295-82F8-B310B14A873F}" srcOrd="6" destOrd="0" presId="urn:microsoft.com/office/officeart/2005/8/layout/hProcess11"/>
    <dgm:cxn modelId="{ED30FAE0-57D8-4690-A51F-D5A815F694EB}" type="presParOf" srcId="{F41F0F6B-CA3B-4295-82F8-B310B14A873F}" destId="{30AAE052-E513-4405-82A1-25388A72A63B}" srcOrd="0" destOrd="0" presId="urn:microsoft.com/office/officeart/2005/8/layout/hProcess11"/>
    <dgm:cxn modelId="{27B6E046-40FD-4C88-A968-09206EFE4F00}" type="presParOf" srcId="{F41F0F6B-CA3B-4295-82F8-B310B14A873F}" destId="{C43AD15F-62FD-49EE-B804-D78B0DA6F833}" srcOrd="1" destOrd="0" presId="urn:microsoft.com/office/officeart/2005/8/layout/hProcess11"/>
    <dgm:cxn modelId="{9BB4F841-3D79-48E4-9A7E-369DF2BD3251}" type="presParOf" srcId="{F41F0F6B-CA3B-4295-82F8-B310B14A873F}" destId="{7F788725-C4B4-4998-9A95-0E5ED8340F6A}" srcOrd="2" destOrd="0" presId="urn:microsoft.com/office/officeart/2005/8/layout/hProcess11"/>
    <dgm:cxn modelId="{A19ADD77-9312-471A-B176-B87977252ED7}" type="presParOf" srcId="{0B16C049-F523-464D-A8CF-8ED17F7141DF}" destId="{B68A6D6E-1029-4343-93B5-21AF33F9076E}" srcOrd="7" destOrd="0" presId="urn:microsoft.com/office/officeart/2005/8/layout/hProcess11"/>
    <dgm:cxn modelId="{1594CD9C-4DC5-490A-833B-1FA388DF5FBE}" type="presParOf" srcId="{0B16C049-F523-464D-A8CF-8ED17F7141DF}" destId="{71322F24-6FBB-4573-AD03-C63DB8ABA2F4}" srcOrd="8" destOrd="0" presId="urn:microsoft.com/office/officeart/2005/8/layout/hProcess11"/>
    <dgm:cxn modelId="{6F9CA60A-929F-449F-B9E0-73FD45F22071}" type="presParOf" srcId="{71322F24-6FBB-4573-AD03-C63DB8ABA2F4}" destId="{E8403C98-6F70-4337-9BDC-BAF162F00F38}" srcOrd="0" destOrd="0" presId="urn:microsoft.com/office/officeart/2005/8/layout/hProcess11"/>
    <dgm:cxn modelId="{43A598A3-4D7E-498F-9366-ED787ECA93BA}" type="presParOf" srcId="{71322F24-6FBB-4573-AD03-C63DB8ABA2F4}" destId="{0B73233A-3510-4CB1-88B7-8A63746F00E6}" srcOrd="1" destOrd="0" presId="urn:microsoft.com/office/officeart/2005/8/layout/hProcess11"/>
    <dgm:cxn modelId="{0859569E-2A1B-4FEF-8F6F-95166CAA7EB9}" type="presParOf" srcId="{71322F24-6FBB-4573-AD03-C63DB8ABA2F4}" destId="{73B71CDE-ACC5-43F6-8E8C-937B638AD2EC}" srcOrd="2" destOrd="0" presId="urn:microsoft.com/office/officeart/2005/8/layout/hProcess11"/>
    <dgm:cxn modelId="{E8ED413F-062C-486E-9C25-154C1798AB0F}" type="presParOf" srcId="{0B16C049-F523-464D-A8CF-8ED17F7141DF}" destId="{A17B15E1-A333-4BD6-812E-5B4C14ADF733}" srcOrd="9" destOrd="0" presId="urn:microsoft.com/office/officeart/2005/8/layout/hProcess11"/>
    <dgm:cxn modelId="{097F129D-9E9F-408E-BDCB-A5E93304C443}" type="presParOf" srcId="{0B16C049-F523-464D-A8CF-8ED17F7141DF}" destId="{1E18EA13-50F4-472D-AB2B-D7B601DEDC73}" srcOrd="10" destOrd="0" presId="urn:microsoft.com/office/officeart/2005/8/layout/hProcess11"/>
    <dgm:cxn modelId="{4AF836A2-D0D2-49C6-9554-BE6D28CDC9EA}" type="presParOf" srcId="{1E18EA13-50F4-472D-AB2B-D7B601DEDC73}" destId="{0C6A4E74-DF7D-4EDE-BDBC-8B167EF20218}" srcOrd="0" destOrd="0" presId="urn:microsoft.com/office/officeart/2005/8/layout/hProcess11"/>
    <dgm:cxn modelId="{7B7F79F2-4BA4-45F7-BC9B-5B571BB4E36B}" type="presParOf" srcId="{1E18EA13-50F4-472D-AB2B-D7B601DEDC73}" destId="{AAF8D878-8199-4A55-9995-C9DCF0E2EFD3}" srcOrd="1" destOrd="0" presId="urn:microsoft.com/office/officeart/2005/8/layout/hProcess11"/>
    <dgm:cxn modelId="{8A694E3C-EF3E-4C8E-9836-5DC5CF51C504}" type="presParOf" srcId="{1E18EA13-50F4-472D-AB2B-D7B601DEDC73}" destId="{B8D28D54-0D70-416E-87E0-82E017ECFF24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FAA4D1-9DB7-4C07-854B-583F9932CA48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534F77-7081-4153-A6CA-47A0E7AF961D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O‘quvchilar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shaxsiy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ma’lumotlarini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himoya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qilish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ABE7AB8-0228-4C36-BF82-7CE4D5E1D705}" type="parTrans" cxnId="{488B5919-38C4-4899-AFF6-47900F748B7B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EEE767F-BEB8-4758-B15A-E29BEB283289}" type="sibTrans" cxnId="{488B5919-38C4-4899-AFF6-47900F748B7B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1B8E263-1AD2-41BF-BF32-9D26A760E076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Faqat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ishonchli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va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litsenziyali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chatbotlardan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foydalanish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D2A9B74-E464-4515-AC9A-C7072A0EE88E}" type="parTrans" cxnId="{7990C48B-4C3D-4254-B1B0-76EC185FE44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A1B5749-AB41-44ED-8369-76FD8832ED37}" type="sibTrans" cxnId="{7990C48B-4C3D-4254-B1B0-76EC185FE44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7ED49B6-A119-4C75-A311-31C07824D4D5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Chatbotlarni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qo‘shimcha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vosita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sifatida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ko'rish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86A0918-3BB3-4774-A679-9F5C0561EE2B}" type="parTrans" cxnId="{EEEBEF13-426E-465C-B766-B967E608B4A7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22C08D5-24F2-4FA2-B477-DB88173634CC}" type="sibTrans" cxnId="{EEEBEF13-426E-465C-B766-B967E608B4A7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72E662E-78A2-4C16-9DC0-952B91445634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Chatbotlar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bergan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ma’lumotlarni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tekshirish</a:t>
          </a:r>
          <a:endParaRPr lang="en-US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8C92B9F-0CFC-4520-AA1A-7059EF67E26F}" type="parTrans" cxnId="{ABCF973A-7533-4871-B41A-809E3FA8D60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FDAF4CA-FE97-444E-A8AC-0F069FD5B5C4}" type="sibTrans" cxnId="{ABCF973A-7533-4871-B41A-809E3FA8D60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821B723-FD3A-4F06-9351-9EE0F62D2E42}" type="pres">
      <dgm:prSet presAssocID="{CEFAA4D1-9DB7-4C07-854B-583F9932CA48}" presName="Name0" presStyleCnt="0">
        <dgm:presLayoutVars>
          <dgm:dir/>
          <dgm:resizeHandles/>
        </dgm:presLayoutVars>
      </dgm:prSet>
      <dgm:spPr/>
    </dgm:pt>
    <dgm:pt modelId="{47792468-8347-409F-8728-A545CC49952F}" type="pres">
      <dgm:prSet presAssocID="{11534F77-7081-4153-A6CA-47A0E7AF961D}" presName="compNode" presStyleCnt="0"/>
      <dgm:spPr/>
    </dgm:pt>
    <dgm:pt modelId="{BA62CB87-4D41-4609-B1E6-C4821377B4DC}" type="pres">
      <dgm:prSet presAssocID="{11534F77-7081-4153-A6CA-47A0E7AF961D}" presName="dummyConnPt" presStyleCnt="0"/>
      <dgm:spPr/>
    </dgm:pt>
    <dgm:pt modelId="{2399A2E9-F93D-4875-893E-03CFD2CE47FA}" type="pres">
      <dgm:prSet presAssocID="{11534F77-7081-4153-A6CA-47A0E7AF961D}" presName="node" presStyleLbl="node1" presStyleIdx="0" presStyleCnt="4">
        <dgm:presLayoutVars>
          <dgm:bulletEnabled val="1"/>
        </dgm:presLayoutVars>
      </dgm:prSet>
      <dgm:spPr/>
    </dgm:pt>
    <dgm:pt modelId="{38F42BB2-F175-45B6-A667-2EC2C1C79B84}" type="pres">
      <dgm:prSet presAssocID="{AEEE767F-BEB8-4758-B15A-E29BEB283289}" presName="sibTrans" presStyleLbl="bgSibTrans2D1" presStyleIdx="0" presStyleCnt="3"/>
      <dgm:spPr/>
    </dgm:pt>
    <dgm:pt modelId="{7FA81E7C-451E-4510-A3EF-65219615E10E}" type="pres">
      <dgm:prSet presAssocID="{31B8E263-1AD2-41BF-BF32-9D26A760E076}" presName="compNode" presStyleCnt="0"/>
      <dgm:spPr/>
    </dgm:pt>
    <dgm:pt modelId="{59B1FD89-8C77-435D-B3FD-ACB6EAE7C674}" type="pres">
      <dgm:prSet presAssocID="{31B8E263-1AD2-41BF-BF32-9D26A760E076}" presName="dummyConnPt" presStyleCnt="0"/>
      <dgm:spPr/>
    </dgm:pt>
    <dgm:pt modelId="{3EF437E5-7F27-452C-B2DF-77E50085DCFF}" type="pres">
      <dgm:prSet presAssocID="{31B8E263-1AD2-41BF-BF32-9D26A760E076}" presName="node" presStyleLbl="node1" presStyleIdx="1" presStyleCnt="4">
        <dgm:presLayoutVars>
          <dgm:bulletEnabled val="1"/>
        </dgm:presLayoutVars>
      </dgm:prSet>
      <dgm:spPr/>
    </dgm:pt>
    <dgm:pt modelId="{5404ED25-E781-4A6F-A247-B812FFF11B3B}" type="pres">
      <dgm:prSet presAssocID="{3A1B5749-AB41-44ED-8369-76FD8832ED37}" presName="sibTrans" presStyleLbl="bgSibTrans2D1" presStyleIdx="1" presStyleCnt="3"/>
      <dgm:spPr/>
    </dgm:pt>
    <dgm:pt modelId="{49C18DEE-3533-4D3A-BE63-F9F9FE09029E}" type="pres">
      <dgm:prSet presAssocID="{A7ED49B6-A119-4C75-A311-31C07824D4D5}" presName="compNode" presStyleCnt="0"/>
      <dgm:spPr/>
    </dgm:pt>
    <dgm:pt modelId="{5B4A6CB1-42FA-49EB-9E06-FBF7B8E6CEB3}" type="pres">
      <dgm:prSet presAssocID="{A7ED49B6-A119-4C75-A311-31C07824D4D5}" presName="dummyConnPt" presStyleCnt="0"/>
      <dgm:spPr/>
    </dgm:pt>
    <dgm:pt modelId="{63AED735-C155-4D4A-B4D3-018C4DE1F129}" type="pres">
      <dgm:prSet presAssocID="{A7ED49B6-A119-4C75-A311-31C07824D4D5}" presName="node" presStyleLbl="node1" presStyleIdx="2" presStyleCnt="4">
        <dgm:presLayoutVars>
          <dgm:bulletEnabled val="1"/>
        </dgm:presLayoutVars>
      </dgm:prSet>
      <dgm:spPr/>
    </dgm:pt>
    <dgm:pt modelId="{9BFF30CA-575D-45CC-86E4-092A706822E1}" type="pres">
      <dgm:prSet presAssocID="{A22C08D5-24F2-4FA2-B477-DB88173634CC}" presName="sibTrans" presStyleLbl="bgSibTrans2D1" presStyleIdx="2" presStyleCnt="3"/>
      <dgm:spPr/>
    </dgm:pt>
    <dgm:pt modelId="{1D2E8637-66BC-40A3-9654-B80FD14F116B}" type="pres">
      <dgm:prSet presAssocID="{A72E662E-78A2-4C16-9DC0-952B91445634}" presName="compNode" presStyleCnt="0"/>
      <dgm:spPr/>
    </dgm:pt>
    <dgm:pt modelId="{F766990B-3351-41C5-B293-E25F49DEBD42}" type="pres">
      <dgm:prSet presAssocID="{A72E662E-78A2-4C16-9DC0-952B91445634}" presName="dummyConnPt" presStyleCnt="0"/>
      <dgm:spPr/>
    </dgm:pt>
    <dgm:pt modelId="{CE8188F5-9267-4164-9AB1-994F6199241C}" type="pres">
      <dgm:prSet presAssocID="{A72E662E-78A2-4C16-9DC0-952B91445634}" presName="node" presStyleLbl="node1" presStyleIdx="3" presStyleCnt="4">
        <dgm:presLayoutVars>
          <dgm:bulletEnabled val="1"/>
        </dgm:presLayoutVars>
      </dgm:prSet>
      <dgm:spPr/>
    </dgm:pt>
  </dgm:ptLst>
  <dgm:cxnLst>
    <dgm:cxn modelId="{EEEBEF13-426E-465C-B766-B967E608B4A7}" srcId="{CEFAA4D1-9DB7-4C07-854B-583F9932CA48}" destId="{A7ED49B6-A119-4C75-A311-31C07824D4D5}" srcOrd="2" destOrd="0" parTransId="{086A0918-3BB3-4774-A679-9F5C0561EE2B}" sibTransId="{A22C08D5-24F2-4FA2-B477-DB88173634CC}"/>
    <dgm:cxn modelId="{488B5919-38C4-4899-AFF6-47900F748B7B}" srcId="{CEFAA4D1-9DB7-4C07-854B-583F9932CA48}" destId="{11534F77-7081-4153-A6CA-47A0E7AF961D}" srcOrd="0" destOrd="0" parTransId="{AABE7AB8-0228-4C36-BF82-7CE4D5E1D705}" sibTransId="{AEEE767F-BEB8-4758-B15A-E29BEB283289}"/>
    <dgm:cxn modelId="{DA601E1E-D157-408D-B652-96371AE8170E}" type="presOf" srcId="{3A1B5749-AB41-44ED-8369-76FD8832ED37}" destId="{5404ED25-E781-4A6F-A247-B812FFF11B3B}" srcOrd="0" destOrd="0" presId="urn:microsoft.com/office/officeart/2005/8/layout/bProcess4"/>
    <dgm:cxn modelId="{ABCF973A-7533-4871-B41A-809E3FA8D60F}" srcId="{CEFAA4D1-9DB7-4C07-854B-583F9932CA48}" destId="{A72E662E-78A2-4C16-9DC0-952B91445634}" srcOrd="3" destOrd="0" parTransId="{48C92B9F-0CFC-4520-AA1A-7059EF67E26F}" sibTransId="{0FDAF4CA-FE97-444E-A8AC-0F069FD5B5C4}"/>
    <dgm:cxn modelId="{774AB467-F638-4449-BA4A-3218C41AC00D}" type="presOf" srcId="{31B8E263-1AD2-41BF-BF32-9D26A760E076}" destId="{3EF437E5-7F27-452C-B2DF-77E50085DCFF}" srcOrd="0" destOrd="0" presId="urn:microsoft.com/office/officeart/2005/8/layout/bProcess4"/>
    <dgm:cxn modelId="{7990C48B-4C3D-4254-B1B0-76EC185FE44A}" srcId="{CEFAA4D1-9DB7-4C07-854B-583F9932CA48}" destId="{31B8E263-1AD2-41BF-BF32-9D26A760E076}" srcOrd="1" destOrd="0" parTransId="{ED2A9B74-E464-4515-AC9A-C7072A0EE88E}" sibTransId="{3A1B5749-AB41-44ED-8369-76FD8832ED37}"/>
    <dgm:cxn modelId="{010707B5-AD98-400B-AA7A-A49C653C112E}" type="presOf" srcId="{11534F77-7081-4153-A6CA-47A0E7AF961D}" destId="{2399A2E9-F93D-4875-893E-03CFD2CE47FA}" srcOrd="0" destOrd="0" presId="urn:microsoft.com/office/officeart/2005/8/layout/bProcess4"/>
    <dgm:cxn modelId="{DE98F2B5-F4A1-43B1-9BBC-A62191AB016F}" type="presOf" srcId="{A7ED49B6-A119-4C75-A311-31C07824D4D5}" destId="{63AED735-C155-4D4A-B4D3-018C4DE1F129}" srcOrd="0" destOrd="0" presId="urn:microsoft.com/office/officeart/2005/8/layout/bProcess4"/>
    <dgm:cxn modelId="{778628C1-F7C7-43A6-9E85-9130A1A68ED0}" type="presOf" srcId="{CEFAA4D1-9DB7-4C07-854B-583F9932CA48}" destId="{2821B723-FD3A-4F06-9351-9EE0F62D2E42}" srcOrd="0" destOrd="0" presId="urn:microsoft.com/office/officeart/2005/8/layout/bProcess4"/>
    <dgm:cxn modelId="{C9A359CB-AB7E-4138-A170-FDDD9ED16714}" type="presOf" srcId="{A22C08D5-24F2-4FA2-B477-DB88173634CC}" destId="{9BFF30CA-575D-45CC-86E4-092A706822E1}" srcOrd="0" destOrd="0" presId="urn:microsoft.com/office/officeart/2005/8/layout/bProcess4"/>
    <dgm:cxn modelId="{01B211DC-E31E-47E6-A62B-66F0F7D848B7}" type="presOf" srcId="{AEEE767F-BEB8-4758-B15A-E29BEB283289}" destId="{38F42BB2-F175-45B6-A667-2EC2C1C79B84}" srcOrd="0" destOrd="0" presId="urn:microsoft.com/office/officeart/2005/8/layout/bProcess4"/>
    <dgm:cxn modelId="{F5F7B8E7-C537-463E-B3F5-B5A7DB853F46}" type="presOf" srcId="{A72E662E-78A2-4C16-9DC0-952B91445634}" destId="{CE8188F5-9267-4164-9AB1-994F6199241C}" srcOrd="0" destOrd="0" presId="urn:microsoft.com/office/officeart/2005/8/layout/bProcess4"/>
    <dgm:cxn modelId="{7B73FD4C-4822-4111-B9DE-BA58AF4A056E}" type="presParOf" srcId="{2821B723-FD3A-4F06-9351-9EE0F62D2E42}" destId="{47792468-8347-409F-8728-A545CC49952F}" srcOrd="0" destOrd="0" presId="urn:microsoft.com/office/officeart/2005/8/layout/bProcess4"/>
    <dgm:cxn modelId="{267A7538-6617-47C3-88FD-46177487A8C8}" type="presParOf" srcId="{47792468-8347-409F-8728-A545CC49952F}" destId="{BA62CB87-4D41-4609-B1E6-C4821377B4DC}" srcOrd="0" destOrd="0" presId="urn:microsoft.com/office/officeart/2005/8/layout/bProcess4"/>
    <dgm:cxn modelId="{132D4353-A4B9-49ED-8E00-E95BF3EDC6AB}" type="presParOf" srcId="{47792468-8347-409F-8728-A545CC49952F}" destId="{2399A2E9-F93D-4875-893E-03CFD2CE47FA}" srcOrd="1" destOrd="0" presId="urn:microsoft.com/office/officeart/2005/8/layout/bProcess4"/>
    <dgm:cxn modelId="{0CB969AC-2BC3-4304-818D-B0D3AA8B3EE9}" type="presParOf" srcId="{2821B723-FD3A-4F06-9351-9EE0F62D2E42}" destId="{38F42BB2-F175-45B6-A667-2EC2C1C79B84}" srcOrd="1" destOrd="0" presId="urn:microsoft.com/office/officeart/2005/8/layout/bProcess4"/>
    <dgm:cxn modelId="{97601A72-C40B-444A-A338-5D1863CE875E}" type="presParOf" srcId="{2821B723-FD3A-4F06-9351-9EE0F62D2E42}" destId="{7FA81E7C-451E-4510-A3EF-65219615E10E}" srcOrd="2" destOrd="0" presId="urn:microsoft.com/office/officeart/2005/8/layout/bProcess4"/>
    <dgm:cxn modelId="{6A22B969-DFF0-456D-BD40-8C9BCCB5C295}" type="presParOf" srcId="{7FA81E7C-451E-4510-A3EF-65219615E10E}" destId="{59B1FD89-8C77-435D-B3FD-ACB6EAE7C674}" srcOrd="0" destOrd="0" presId="urn:microsoft.com/office/officeart/2005/8/layout/bProcess4"/>
    <dgm:cxn modelId="{642E4BBB-E159-43E7-BB14-6E2B297CE967}" type="presParOf" srcId="{7FA81E7C-451E-4510-A3EF-65219615E10E}" destId="{3EF437E5-7F27-452C-B2DF-77E50085DCFF}" srcOrd="1" destOrd="0" presId="urn:microsoft.com/office/officeart/2005/8/layout/bProcess4"/>
    <dgm:cxn modelId="{2A54A8DC-D4D1-4130-B6E4-FA394706013A}" type="presParOf" srcId="{2821B723-FD3A-4F06-9351-9EE0F62D2E42}" destId="{5404ED25-E781-4A6F-A247-B812FFF11B3B}" srcOrd="3" destOrd="0" presId="urn:microsoft.com/office/officeart/2005/8/layout/bProcess4"/>
    <dgm:cxn modelId="{E64775A9-CEED-402E-B5DB-F69A04E964D1}" type="presParOf" srcId="{2821B723-FD3A-4F06-9351-9EE0F62D2E42}" destId="{49C18DEE-3533-4D3A-BE63-F9F9FE09029E}" srcOrd="4" destOrd="0" presId="urn:microsoft.com/office/officeart/2005/8/layout/bProcess4"/>
    <dgm:cxn modelId="{2472EFD3-A40C-46BD-ACF9-BA456ED8A3A3}" type="presParOf" srcId="{49C18DEE-3533-4D3A-BE63-F9F9FE09029E}" destId="{5B4A6CB1-42FA-49EB-9E06-FBF7B8E6CEB3}" srcOrd="0" destOrd="0" presId="urn:microsoft.com/office/officeart/2005/8/layout/bProcess4"/>
    <dgm:cxn modelId="{02873AEA-5698-4416-9849-FCA9C68AAB05}" type="presParOf" srcId="{49C18DEE-3533-4D3A-BE63-F9F9FE09029E}" destId="{63AED735-C155-4D4A-B4D3-018C4DE1F129}" srcOrd="1" destOrd="0" presId="urn:microsoft.com/office/officeart/2005/8/layout/bProcess4"/>
    <dgm:cxn modelId="{20384ED2-6201-4147-AFC1-3E4E52944AD4}" type="presParOf" srcId="{2821B723-FD3A-4F06-9351-9EE0F62D2E42}" destId="{9BFF30CA-575D-45CC-86E4-092A706822E1}" srcOrd="5" destOrd="0" presId="urn:microsoft.com/office/officeart/2005/8/layout/bProcess4"/>
    <dgm:cxn modelId="{BD8F3563-6EE3-49B0-A83C-5AD656D7A496}" type="presParOf" srcId="{2821B723-FD3A-4F06-9351-9EE0F62D2E42}" destId="{1D2E8637-66BC-40A3-9654-B80FD14F116B}" srcOrd="6" destOrd="0" presId="urn:microsoft.com/office/officeart/2005/8/layout/bProcess4"/>
    <dgm:cxn modelId="{0E3F3D44-FD19-417B-AB58-1D65B540FDF5}" type="presParOf" srcId="{1D2E8637-66BC-40A3-9654-B80FD14F116B}" destId="{F766990B-3351-41C5-B293-E25F49DEBD42}" srcOrd="0" destOrd="0" presId="urn:microsoft.com/office/officeart/2005/8/layout/bProcess4"/>
    <dgm:cxn modelId="{3ED739E6-8956-435B-A1AE-CED27F15DA6A}" type="presParOf" srcId="{1D2E8637-66BC-40A3-9654-B80FD14F116B}" destId="{CE8188F5-9267-4164-9AB1-994F6199241C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F71E2F4-36E5-47B8-A0CC-C53BA4766BD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0FBAE6-8B99-46EA-B3DD-AD98501886C4}">
      <dgm:prSet/>
      <dgm:spPr>
        <a:solidFill>
          <a:srgbClr val="1F295C"/>
        </a:solidFill>
        <a:ln>
          <a:solidFill>
            <a:srgbClr val="FFC000"/>
          </a:solidFill>
        </a:ln>
      </dgm:spPr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O‘quvchilar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42CD27C-3B93-47BF-822F-33589C00F370}" type="parTrans" cxnId="{CA95353C-EB32-4EEB-B1FA-7087555AB346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E6BC3C6-EFE9-4139-8F18-D6F7799CF57E}" type="sibTrans" cxnId="{CA95353C-EB32-4EEB-B1FA-7087555AB346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459CC4E-FE61-4704-AAD3-F94FD18B55F4}">
      <dgm:prSet/>
      <dgm:spPr/>
      <dgm:t>
        <a:bodyPr/>
        <a:lstStyle/>
        <a:p>
          <a:r>
            <a:rPr lang="uz-Latn-UZ" dirty="0">
              <a:latin typeface="Times New Roman" panose="02020603050405020304" pitchFamily="18" charset="0"/>
              <a:cs typeface="Times New Roman" panose="02020603050405020304" pitchFamily="18" charset="0"/>
            </a:rPr>
            <a:t>Har bir o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‘</a:t>
          </a:r>
          <a:r>
            <a:rPr lang="uz-Latn-UZ" dirty="0">
              <a:latin typeface="Times New Roman" panose="02020603050405020304" pitchFamily="18" charset="0"/>
              <a:cs typeface="Times New Roman" panose="02020603050405020304" pitchFamily="18" charset="0"/>
            </a:rPr>
            <a:t>quvchining o'ziga xos ehtiyojlari va qobiliyatlari hisobga olinib ta'lim beri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sh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741796B-9C90-4F2C-B97B-CFE647F2FA39}" type="parTrans" cxnId="{3AF6381F-4464-4632-A8CE-8EA703386136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3EAC06B-CB3E-4297-8011-F70CEE7FB7EB}" type="sibTrans" cxnId="{3AF6381F-4464-4632-A8CE-8EA703386136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084D73D-27F9-4CCC-96F4-F1BD122126A9}" type="pres">
      <dgm:prSet presAssocID="{4F71E2F4-36E5-47B8-A0CC-C53BA4766BD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50E3FA6-8B69-4CE7-9BE7-491465DEF90E}" type="pres">
      <dgm:prSet presAssocID="{010FBAE6-8B99-46EA-B3DD-AD98501886C4}" presName="root" presStyleCnt="0"/>
      <dgm:spPr/>
    </dgm:pt>
    <dgm:pt modelId="{DED09527-A9CF-4C41-9984-262B506C189D}" type="pres">
      <dgm:prSet presAssocID="{010FBAE6-8B99-46EA-B3DD-AD98501886C4}" presName="rootComposite" presStyleCnt="0"/>
      <dgm:spPr/>
    </dgm:pt>
    <dgm:pt modelId="{7088C89D-D2FB-421B-B47B-DA2705EE1F44}" type="pres">
      <dgm:prSet presAssocID="{010FBAE6-8B99-46EA-B3DD-AD98501886C4}" presName="rootText" presStyleLbl="node1" presStyleIdx="0" presStyleCnt="1"/>
      <dgm:spPr/>
    </dgm:pt>
    <dgm:pt modelId="{86BA726E-7384-4F61-9472-9446E21855E6}" type="pres">
      <dgm:prSet presAssocID="{010FBAE6-8B99-46EA-B3DD-AD98501886C4}" presName="rootConnector" presStyleLbl="node1" presStyleIdx="0" presStyleCnt="1"/>
      <dgm:spPr/>
    </dgm:pt>
    <dgm:pt modelId="{C5B42D5C-A120-4270-9BAC-4CC97FBCDAF8}" type="pres">
      <dgm:prSet presAssocID="{010FBAE6-8B99-46EA-B3DD-AD98501886C4}" presName="childShape" presStyleCnt="0"/>
      <dgm:spPr/>
    </dgm:pt>
    <dgm:pt modelId="{A0F8218A-F1F5-4CBB-A15B-F30D776AE63A}" type="pres">
      <dgm:prSet presAssocID="{2741796B-9C90-4F2C-B97B-CFE647F2FA39}" presName="Name13" presStyleLbl="parChTrans1D2" presStyleIdx="0" presStyleCnt="1"/>
      <dgm:spPr/>
    </dgm:pt>
    <dgm:pt modelId="{C63F5F4F-9096-4AF7-9210-AA050734BF2D}" type="pres">
      <dgm:prSet presAssocID="{F459CC4E-FE61-4704-AAD3-F94FD18B55F4}" presName="childText" presStyleLbl="bgAcc1" presStyleIdx="0" presStyleCnt="1">
        <dgm:presLayoutVars>
          <dgm:bulletEnabled val="1"/>
        </dgm:presLayoutVars>
      </dgm:prSet>
      <dgm:spPr/>
    </dgm:pt>
  </dgm:ptLst>
  <dgm:cxnLst>
    <dgm:cxn modelId="{3AF6381F-4464-4632-A8CE-8EA703386136}" srcId="{010FBAE6-8B99-46EA-B3DD-AD98501886C4}" destId="{F459CC4E-FE61-4704-AAD3-F94FD18B55F4}" srcOrd="0" destOrd="0" parTransId="{2741796B-9C90-4F2C-B97B-CFE647F2FA39}" sibTransId="{E3EAC06B-CB3E-4297-8011-F70CEE7FB7EB}"/>
    <dgm:cxn modelId="{CA95353C-EB32-4EEB-B1FA-7087555AB346}" srcId="{4F71E2F4-36E5-47B8-A0CC-C53BA4766BD5}" destId="{010FBAE6-8B99-46EA-B3DD-AD98501886C4}" srcOrd="0" destOrd="0" parTransId="{D42CD27C-3B93-47BF-822F-33589C00F370}" sibTransId="{2E6BC3C6-EFE9-4139-8F18-D6F7799CF57E}"/>
    <dgm:cxn modelId="{E9322386-749C-4F8B-BE83-BFAB9ACB69F6}" type="presOf" srcId="{010FBAE6-8B99-46EA-B3DD-AD98501886C4}" destId="{7088C89D-D2FB-421B-B47B-DA2705EE1F44}" srcOrd="0" destOrd="0" presId="urn:microsoft.com/office/officeart/2005/8/layout/hierarchy3"/>
    <dgm:cxn modelId="{C35979B2-C0FA-476D-9F06-2B7E648A471A}" type="presOf" srcId="{F459CC4E-FE61-4704-AAD3-F94FD18B55F4}" destId="{C63F5F4F-9096-4AF7-9210-AA050734BF2D}" srcOrd="0" destOrd="0" presId="urn:microsoft.com/office/officeart/2005/8/layout/hierarchy3"/>
    <dgm:cxn modelId="{BBE570E0-2BF3-44E4-B3A2-4D388FEE3CD9}" type="presOf" srcId="{4F71E2F4-36E5-47B8-A0CC-C53BA4766BD5}" destId="{9084D73D-27F9-4CCC-96F4-F1BD122126A9}" srcOrd="0" destOrd="0" presId="urn:microsoft.com/office/officeart/2005/8/layout/hierarchy3"/>
    <dgm:cxn modelId="{C74F69E3-89BE-433F-A264-C25E42A93FBB}" type="presOf" srcId="{010FBAE6-8B99-46EA-B3DD-AD98501886C4}" destId="{86BA726E-7384-4F61-9472-9446E21855E6}" srcOrd="1" destOrd="0" presId="urn:microsoft.com/office/officeart/2005/8/layout/hierarchy3"/>
    <dgm:cxn modelId="{E0865FF8-D75A-429B-BBF9-4E0875054C4E}" type="presOf" srcId="{2741796B-9C90-4F2C-B97B-CFE647F2FA39}" destId="{A0F8218A-F1F5-4CBB-A15B-F30D776AE63A}" srcOrd="0" destOrd="0" presId="urn:microsoft.com/office/officeart/2005/8/layout/hierarchy3"/>
    <dgm:cxn modelId="{1C02A36F-2214-4342-A0AE-9502BADB7EF8}" type="presParOf" srcId="{9084D73D-27F9-4CCC-96F4-F1BD122126A9}" destId="{F50E3FA6-8B69-4CE7-9BE7-491465DEF90E}" srcOrd="0" destOrd="0" presId="urn:microsoft.com/office/officeart/2005/8/layout/hierarchy3"/>
    <dgm:cxn modelId="{CB544662-B062-4E51-8652-0499051B9033}" type="presParOf" srcId="{F50E3FA6-8B69-4CE7-9BE7-491465DEF90E}" destId="{DED09527-A9CF-4C41-9984-262B506C189D}" srcOrd="0" destOrd="0" presId="urn:microsoft.com/office/officeart/2005/8/layout/hierarchy3"/>
    <dgm:cxn modelId="{362C314E-FDCB-4F53-95E2-604FD968BF8A}" type="presParOf" srcId="{DED09527-A9CF-4C41-9984-262B506C189D}" destId="{7088C89D-D2FB-421B-B47B-DA2705EE1F44}" srcOrd="0" destOrd="0" presId="urn:microsoft.com/office/officeart/2005/8/layout/hierarchy3"/>
    <dgm:cxn modelId="{287F52B8-8441-4969-BA70-937A55265242}" type="presParOf" srcId="{DED09527-A9CF-4C41-9984-262B506C189D}" destId="{86BA726E-7384-4F61-9472-9446E21855E6}" srcOrd="1" destOrd="0" presId="urn:microsoft.com/office/officeart/2005/8/layout/hierarchy3"/>
    <dgm:cxn modelId="{46B5BC0F-0013-478C-A938-9916BEAA61AC}" type="presParOf" srcId="{F50E3FA6-8B69-4CE7-9BE7-491465DEF90E}" destId="{C5B42D5C-A120-4270-9BAC-4CC97FBCDAF8}" srcOrd="1" destOrd="0" presId="urn:microsoft.com/office/officeart/2005/8/layout/hierarchy3"/>
    <dgm:cxn modelId="{3C5DCB6E-0270-487B-8B28-11A8B9EFD481}" type="presParOf" srcId="{C5B42D5C-A120-4270-9BAC-4CC97FBCDAF8}" destId="{A0F8218A-F1F5-4CBB-A15B-F30D776AE63A}" srcOrd="0" destOrd="0" presId="urn:microsoft.com/office/officeart/2005/8/layout/hierarchy3"/>
    <dgm:cxn modelId="{BAB0ADFB-7330-4154-8452-5E11344D3080}" type="presParOf" srcId="{C5B42D5C-A120-4270-9BAC-4CC97FBCDAF8}" destId="{C63F5F4F-9096-4AF7-9210-AA050734BF2D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6686E4E-84AD-42F1-A73B-AD4DC19872F2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8123A6-69F2-486C-A4F4-9565E3B860A6}">
      <dgm:prSet/>
      <dgm:spPr>
        <a:solidFill>
          <a:srgbClr val="1F295C"/>
        </a:solidFill>
        <a:ln>
          <a:solidFill>
            <a:srgbClr val="FFC000"/>
          </a:solidFill>
        </a:ln>
      </dgm:spPr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O‘qituvchilar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F991509-8E31-4586-B7D5-161B28B765CF}" type="parTrans" cxnId="{3BD57DAA-D690-4BE1-80E4-8AB22D1D1610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4B27BE8-00CE-487F-85BD-007D8080DB07}" type="sibTrans" cxnId="{3BD57DAA-D690-4BE1-80E4-8AB22D1D1610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6130960-615B-41F0-AA8B-D39D70922372}">
      <dgm:prSet/>
      <dgm:spPr/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O‘quv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materiallarini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tayyorlash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avtomatik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baholash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va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b.</a:t>
          </a:r>
        </a:p>
      </dgm:t>
    </dgm:pt>
    <dgm:pt modelId="{3652D59B-C42B-429B-880B-793A7841EB23}" type="parTrans" cxnId="{8F4BDD5A-186E-426F-8890-BC5FD0510347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4416949-C8BA-41A5-8CAA-BDD370C58907}" type="sibTrans" cxnId="{8F4BDD5A-186E-426F-8890-BC5FD0510347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E160848-FB86-41D9-9126-1D83EF2FF447}" type="pres">
      <dgm:prSet presAssocID="{86686E4E-84AD-42F1-A73B-AD4DC19872F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D1851A5-2404-43AB-8F53-2C739DB81EEB}" type="pres">
      <dgm:prSet presAssocID="{208123A6-69F2-486C-A4F4-9565E3B860A6}" presName="root" presStyleCnt="0"/>
      <dgm:spPr/>
    </dgm:pt>
    <dgm:pt modelId="{DAD81340-E2B9-4AE4-A3DF-1AAFC46780B8}" type="pres">
      <dgm:prSet presAssocID="{208123A6-69F2-486C-A4F4-9565E3B860A6}" presName="rootComposite" presStyleCnt="0"/>
      <dgm:spPr/>
    </dgm:pt>
    <dgm:pt modelId="{DC1A6299-0F5C-49A1-B78C-01B2C3CF078A}" type="pres">
      <dgm:prSet presAssocID="{208123A6-69F2-486C-A4F4-9565E3B860A6}" presName="rootText" presStyleLbl="node1" presStyleIdx="0" presStyleCnt="1"/>
      <dgm:spPr/>
    </dgm:pt>
    <dgm:pt modelId="{7F71CAF8-4A70-4B36-9DD3-5D7AA9C34C56}" type="pres">
      <dgm:prSet presAssocID="{208123A6-69F2-486C-A4F4-9565E3B860A6}" presName="rootConnector" presStyleLbl="node1" presStyleIdx="0" presStyleCnt="1"/>
      <dgm:spPr/>
    </dgm:pt>
    <dgm:pt modelId="{28806691-EE85-49D2-8403-20102AE14486}" type="pres">
      <dgm:prSet presAssocID="{208123A6-69F2-486C-A4F4-9565E3B860A6}" presName="childShape" presStyleCnt="0"/>
      <dgm:spPr/>
    </dgm:pt>
    <dgm:pt modelId="{08897809-E6FD-43E1-8998-B8494367AE3B}" type="pres">
      <dgm:prSet presAssocID="{3652D59B-C42B-429B-880B-793A7841EB23}" presName="Name13" presStyleLbl="parChTrans1D2" presStyleIdx="0" presStyleCnt="1"/>
      <dgm:spPr/>
    </dgm:pt>
    <dgm:pt modelId="{1BA2D937-8432-4DDC-A082-D91EADDEB9B2}" type="pres">
      <dgm:prSet presAssocID="{B6130960-615B-41F0-AA8B-D39D70922372}" presName="childText" presStyleLbl="bgAcc1" presStyleIdx="0" presStyleCnt="1">
        <dgm:presLayoutVars>
          <dgm:bulletEnabled val="1"/>
        </dgm:presLayoutVars>
      </dgm:prSet>
      <dgm:spPr/>
    </dgm:pt>
  </dgm:ptLst>
  <dgm:cxnLst>
    <dgm:cxn modelId="{2754B523-7965-4355-8056-0CEE39F60E3F}" type="presOf" srcId="{208123A6-69F2-486C-A4F4-9565E3B860A6}" destId="{7F71CAF8-4A70-4B36-9DD3-5D7AA9C34C56}" srcOrd="1" destOrd="0" presId="urn:microsoft.com/office/officeart/2005/8/layout/hierarchy3"/>
    <dgm:cxn modelId="{4F8F346D-F75C-4BCC-9234-E5944779963F}" type="presOf" srcId="{3652D59B-C42B-429B-880B-793A7841EB23}" destId="{08897809-E6FD-43E1-8998-B8494367AE3B}" srcOrd="0" destOrd="0" presId="urn:microsoft.com/office/officeart/2005/8/layout/hierarchy3"/>
    <dgm:cxn modelId="{8F4BDD5A-186E-426F-8890-BC5FD0510347}" srcId="{208123A6-69F2-486C-A4F4-9565E3B860A6}" destId="{B6130960-615B-41F0-AA8B-D39D70922372}" srcOrd="0" destOrd="0" parTransId="{3652D59B-C42B-429B-880B-793A7841EB23}" sibTransId="{54416949-C8BA-41A5-8CAA-BDD370C58907}"/>
    <dgm:cxn modelId="{6703A68B-16F8-448B-8C81-3B305F8EAF11}" type="presOf" srcId="{86686E4E-84AD-42F1-A73B-AD4DC19872F2}" destId="{BE160848-FB86-41D9-9126-1D83EF2FF447}" srcOrd="0" destOrd="0" presId="urn:microsoft.com/office/officeart/2005/8/layout/hierarchy3"/>
    <dgm:cxn modelId="{35D1E0A0-3CAC-4725-BA40-4F721EF2A394}" type="presOf" srcId="{B6130960-615B-41F0-AA8B-D39D70922372}" destId="{1BA2D937-8432-4DDC-A082-D91EADDEB9B2}" srcOrd="0" destOrd="0" presId="urn:microsoft.com/office/officeart/2005/8/layout/hierarchy3"/>
    <dgm:cxn modelId="{3BD57DAA-D690-4BE1-80E4-8AB22D1D1610}" srcId="{86686E4E-84AD-42F1-A73B-AD4DC19872F2}" destId="{208123A6-69F2-486C-A4F4-9565E3B860A6}" srcOrd="0" destOrd="0" parTransId="{FF991509-8E31-4586-B7D5-161B28B765CF}" sibTransId="{64B27BE8-00CE-487F-85BD-007D8080DB07}"/>
    <dgm:cxn modelId="{E533C2EC-BB20-4CF7-82F0-006DA03180B7}" type="presOf" srcId="{208123A6-69F2-486C-A4F4-9565E3B860A6}" destId="{DC1A6299-0F5C-49A1-B78C-01B2C3CF078A}" srcOrd="0" destOrd="0" presId="urn:microsoft.com/office/officeart/2005/8/layout/hierarchy3"/>
    <dgm:cxn modelId="{EDBF3FA1-6C60-4478-B2AC-C07C16511ACD}" type="presParOf" srcId="{BE160848-FB86-41D9-9126-1D83EF2FF447}" destId="{8D1851A5-2404-43AB-8F53-2C739DB81EEB}" srcOrd="0" destOrd="0" presId="urn:microsoft.com/office/officeart/2005/8/layout/hierarchy3"/>
    <dgm:cxn modelId="{8A10940E-AB74-42F9-8504-B607C1B81280}" type="presParOf" srcId="{8D1851A5-2404-43AB-8F53-2C739DB81EEB}" destId="{DAD81340-E2B9-4AE4-A3DF-1AAFC46780B8}" srcOrd="0" destOrd="0" presId="urn:microsoft.com/office/officeart/2005/8/layout/hierarchy3"/>
    <dgm:cxn modelId="{81520E15-1A19-41A7-8F89-C9C44D4DB596}" type="presParOf" srcId="{DAD81340-E2B9-4AE4-A3DF-1AAFC46780B8}" destId="{DC1A6299-0F5C-49A1-B78C-01B2C3CF078A}" srcOrd="0" destOrd="0" presId="urn:microsoft.com/office/officeart/2005/8/layout/hierarchy3"/>
    <dgm:cxn modelId="{5F40F3A7-799F-489F-8A4E-1D378D070540}" type="presParOf" srcId="{DAD81340-E2B9-4AE4-A3DF-1AAFC46780B8}" destId="{7F71CAF8-4A70-4B36-9DD3-5D7AA9C34C56}" srcOrd="1" destOrd="0" presId="urn:microsoft.com/office/officeart/2005/8/layout/hierarchy3"/>
    <dgm:cxn modelId="{6311E420-0704-4695-88F2-F83A36C9297D}" type="presParOf" srcId="{8D1851A5-2404-43AB-8F53-2C739DB81EEB}" destId="{28806691-EE85-49D2-8403-20102AE14486}" srcOrd="1" destOrd="0" presId="urn:microsoft.com/office/officeart/2005/8/layout/hierarchy3"/>
    <dgm:cxn modelId="{3D8BF438-65D2-4155-9AAD-BBA0719946B9}" type="presParOf" srcId="{28806691-EE85-49D2-8403-20102AE14486}" destId="{08897809-E6FD-43E1-8998-B8494367AE3B}" srcOrd="0" destOrd="0" presId="urn:microsoft.com/office/officeart/2005/8/layout/hierarchy3"/>
    <dgm:cxn modelId="{5A3E33DE-E900-4EDA-956E-D913DD49045A}" type="presParOf" srcId="{28806691-EE85-49D2-8403-20102AE14486}" destId="{1BA2D937-8432-4DDC-A082-D91EADDEB9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F98D342-2DA9-4261-86DE-55B9C5EF0239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8F7C90-D550-4DF9-AF1A-994388402575}">
      <dgm:prSet/>
      <dgm:spPr>
        <a:solidFill>
          <a:srgbClr val="1F295C"/>
        </a:solidFill>
        <a:ln>
          <a:solidFill>
            <a:srgbClr val="FFC000"/>
          </a:solidFill>
        </a:ln>
      </dgm:spPr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Ta’lim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sifatini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oshirish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2D178B8-8227-462D-AE69-E4CA13CBED5D}" type="parTrans" cxnId="{74BECFDF-7132-4147-8822-90DA358112CC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D327255-DACF-459A-B561-1DF8B988C544}" type="sibTrans" cxnId="{74BECFDF-7132-4147-8822-90DA358112CC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2206E66-D898-4474-BE51-CAFE2E49952F}">
      <dgm:prSet/>
      <dgm:spPr/>
      <dgm:t>
        <a:bodyPr/>
        <a:lstStyle/>
        <a:p>
          <a:r>
            <a:rPr lang="en-US" b="0" i="0" baseline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Zamonaviy</a:t>
          </a:r>
          <a:r>
            <a:rPr lang="en-US" b="0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i="0" baseline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interaktiv</a:t>
          </a:r>
          <a:r>
            <a:rPr lang="en-US" b="0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i="0" baseline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o‘quv</a:t>
          </a:r>
          <a:r>
            <a:rPr lang="en-US" b="0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i="0" baseline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materiallari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hamda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r</a:t>
          </a:r>
          <a:r>
            <a:rPr lang="en-US" b="0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eal </a:t>
          </a:r>
          <a:r>
            <a:rPr lang="en-US" b="0" i="0" baseline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vaqtda</a:t>
          </a:r>
          <a:r>
            <a:rPr lang="en-US" b="0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i="0" baseline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o'quvchilarning</a:t>
          </a:r>
          <a:r>
            <a:rPr lang="en-US" b="0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i="0" baseline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bilimlarini</a:t>
          </a:r>
          <a:r>
            <a:rPr lang="en-US" b="0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i="0" baseline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monitoringi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A980301-7EB6-4721-9362-C5B39E15C096}" type="parTrans" cxnId="{0B08575C-3F0D-49E0-B34B-9644219E3713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ECB1F94-0073-4624-8BAC-9536ED229F5B}" type="sibTrans" cxnId="{0B08575C-3F0D-49E0-B34B-9644219E3713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F7EB269-D580-4052-ADB9-ED629F3DBE6B}" type="pres">
      <dgm:prSet presAssocID="{0F98D342-2DA9-4261-86DE-55B9C5EF023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992A816-2985-48F8-9183-C96A33DC1909}" type="pres">
      <dgm:prSet presAssocID="{1B8F7C90-D550-4DF9-AF1A-994388402575}" presName="root" presStyleCnt="0"/>
      <dgm:spPr/>
    </dgm:pt>
    <dgm:pt modelId="{44B62848-F47A-49DF-A2D6-B74B231808FA}" type="pres">
      <dgm:prSet presAssocID="{1B8F7C90-D550-4DF9-AF1A-994388402575}" presName="rootComposite" presStyleCnt="0"/>
      <dgm:spPr/>
    </dgm:pt>
    <dgm:pt modelId="{906E98B8-9923-49FC-B159-4E4F52EEB171}" type="pres">
      <dgm:prSet presAssocID="{1B8F7C90-D550-4DF9-AF1A-994388402575}" presName="rootText" presStyleLbl="node1" presStyleIdx="0" presStyleCnt="1"/>
      <dgm:spPr/>
    </dgm:pt>
    <dgm:pt modelId="{C02E7DB7-96BE-4000-92DE-5C3AA51AF648}" type="pres">
      <dgm:prSet presAssocID="{1B8F7C90-D550-4DF9-AF1A-994388402575}" presName="rootConnector" presStyleLbl="node1" presStyleIdx="0" presStyleCnt="1"/>
      <dgm:spPr/>
    </dgm:pt>
    <dgm:pt modelId="{0109365B-3DC0-4C40-BD7C-E8CF202D5289}" type="pres">
      <dgm:prSet presAssocID="{1B8F7C90-D550-4DF9-AF1A-994388402575}" presName="childShape" presStyleCnt="0"/>
      <dgm:spPr/>
    </dgm:pt>
    <dgm:pt modelId="{9336AA09-6654-4AB0-B8C5-3CB62FD6038C}" type="pres">
      <dgm:prSet presAssocID="{9A980301-7EB6-4721-9362-C5B39E15C096}" presName="Name13" presStyleLbl="parChTrans1D2" presStyleIdx="0" presStyleCnt="1"/>
      <dgm:spPr/>
    </dgm:pt>
    <dgm:pt modelId="{ADB4B199-6277-4CA9-B864-C2AD832987E4}" type="pres">
      <dgm:prSet presAssocID="{72206E66-D898-4474-BE51-CAFE2E49952F}" presName="childText" presStyleLbl="bgAcc1" presStyleIdx="0" presStyleCnt="1">
        <dgm:presLayoutVars>
          <dgm:bulletEnabled val="1"/>
        </dgm:presLayoutVars>
      </dgm:prSet>
      <dgm:spPr/>
    </dgm:pt>
  </dgm:ptLst>
  <dgm:cxnLst>
    <dgm:cxn modelId="{66BD7B17-11CF-44ED-8C99-8460ED69FDB7}" type="presOf" srcId="{1B8F7C90-D550-4DF9-AF1A-994388402575}" destId="{C02E7DB7-96BE-4000-92DE-5C3AA51AF648}" srcOrd="1" destOrd="0" presId="urn:microsoft.com/office/officeart/2005/8/layout/hierarchy3"/>
    <dgm:cxn modelId="{4027641D-C539-4D48-BF77-D94E5D4757C1}" type="presOf" srcId="{1B8F7C90-D550-4DF9-AF1A-994388402575}" destId="{906E98B8-9923-49FC-B159-4E4F52EEB171}" srcOrd="0" destOrd="0" presId="urn:microsoft.com/office/officeart/2005/8/layout/hierarchy3"/>
    <dgm:cxn modelId="{0B08575C-3F0D-49E0-B34B-9644219E3713}" srcId="{1B8F7C90-D550-4DF9-AF1A-994388402575}" destId="{72206E66-D898-4474-BE51-CAFE2E49952F}" srcOrd="0" destOrd="0" parTransId="{9A980301-7EB6-4721-9362-C5B39E15C096}" sibTransId="{3ECB1F94-0073-4624-8BAC-9536ED229F5B}"/>
    <dgm:cxn modelId="{A9CFE846-0620-4B10-8565-961FFCC18D6E}" type="presOf" srcId="{9A980301-7EB6-4721-9362-C5B39E15C096}" destId="{9336AA09-6654-4AB0-B8C5-3CB62FD6038C}" srcOrd="0" destOrd="0" presId="urn:microsoft.com/office/officeart/2005/8/layout/hierarchy3"/>
    <dgm:cxn modelId="{C60241D5-ED53-42D7-B43E-D8D208D0024A}" type="presOf" srcId="{0F98D342-2DA9-4261-86DE-55B9C5EF0239}" destId="{7F7EB269-D580-4052-ADB9-ED629F3DBE6B}" srcOrd="0" destOrd="0" presId="urn:microsoft.com/office/officeart/2005/8/layout/hierarchy3"/>
    <dgm:cxn modelId="{74BECFDF-7132-4147-8822-90DA358112CC}" srcId="{0F98D342-2DA9-4261-86DE-55B9C5EF0239}" destId="{1B8F7C90-D550-4DF9-AF1A-994388402575}" srcOrd="0" destOrd="0" parTransId="{32D178B8-8227-462D-AE69-E4CA13CBED5D}" sibTransId="{2D327255-DACF-459A-B561-1DF8B988C544}"/>
    <dgm:cxn modelId="{EAD91AF3-9033-4A8D-986D-3B4AD4E8A39A}" type="presOf" srcId="{72206E66-D898-4474-BE51-CAFE2E49952F}" destId="{ADB4B199-6277-4CA9-B864-C2AD832987E4}" srcOrd="0" destOrd="0" presId="urn:microsoft.com/office/officeart/2005/8/layout/hierarchy3"/>
    <dgm:cxn modelId="{4B2D90A1-430E-4C4F-A0B8-078880F6A539}" type="presParOf" srcId="{7F7EB269-D580-4052-ADB9-ED629F3DBE6B}" destId="{A992A816-2985-48F8-9183-C96A33DC1909}" srcOrd="0" destOrd="0" presId="urn:microsoft.com/office/officeart/2005/8/layout/hierarchy3"/>
    <dgm:cxn modelId="{4F0717CF-758E-44EF-86D7-5B0ACFB087A6}" type="presParOf" srcId="{A992A816-2985-48F8-9183-C96A33DC1909}" destId="{44B62848-F47A-49DF-A2D6-B74B231808FA}" srcOrd="0" destOrd="0" presId="urn:microsoft.com/office/officeart/2005/8/layout/hierarchy3"/>
    <dgm:cxn modelId="{ACB566AB-38C0-4A3E-A8E9-DD72CE97BDF4}" type="presParOf" srcId="{44B62848-F47A-49DF-A2D6-B74B231808FA}" destId="{906E98B8-9923-49FC-B159-4E4F52EEB171}" srcOrd="0" destOrd="0" presId="urn:microsoft.com/office/officeart/2005/8/layout/hierarchy3"/>
    <dgm:cxn modelId="{E604FEEA-13B4-4F11-8D4D-A23A901473F4}" type="presParOf" srcId="{44B62848-F47A-49DF-A2D6-B74B231808FA}" destId="{C02E7DB7-96BE-4000-92DE-5C3AA51AF648}" srcOrd="1" destOrd="0" presId="urn:microsoft.com/office/officeart/2005/8/layout/hierarchy3"/>
    <dgm:cxn modelId="{C608B428-3FDF-45AA-BC77-366B759309B8}" type="presParOf" srcId="{A992A816-2985-48F8-9183-C96A33DC1909}" destId="{0109365B-3DC0-4C40-BD7C-E8CF202D5289}" srcOrd="1" destOrd="0" presId="urn:microsoft.com/office/officeart/2005/8/layout/hierarchy3"/>
    <dgm:cxn modelId="{FF466E91-2171-4F8A-A052-69760FEF32EB}" type="presParOf" srcId="{0109365B-3DC0-4C40-BD7C-E8CF202D5289}" destId="{9336AA09-6654-4AB0-B8C5-3CB62FD6038C}" srcOrd="0" destOrd="0" presId="urn:microsoft.com/office/officeart/2005/8/layout/hierarchy3"/>
    <dgm:cxn modelId="{6FD59AE3-7019-4073-9D84-86E8FD32F63E}" type="presParOf" srcId="{0109365B-3DC0-4C40-BD7C-E8CF202D5289}" destId="{ADB4B199-6277-4CA9-B864-C2AD832987E4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50CFCE8-B44C-4A67-A716-7840F25E4BC7}" type="doc">
      <dgm:prSet loTypeId="urn:microsoft.com/office/officeart/2005/8/layout/architecture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96D41D-EC7C-45AC-9869-F90F46FE95AA}">
      <dgm:prSet custT="1"/>
      <dgm:spPr>
        <a:solidFill>
          <a:schemeClr val="accent1">
            <a:lumMod val="50000"/>
          </a:schemeClr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sz="4400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ChatGPT</a:t>
          </a:r>
          <a:r>
            <a:rPr lang="en-US" sz="4400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400" dirty="0">
              <a:latin typeface="Times New Roman" panose="02020603050405020304" pitchFamily="18" charset="0"/>
              <a:cs typeface="Times New Roman" panose="02020603050405020304" pitchFamily="18" charset="0"/>
            </a:rPr>
            <a:t>darslik </a:t>
          </a:r>
          <a:r>
            <a:rPr lang="en-US" sz="4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mavzulariga</a:t>
          </a:r>
          <a:r>
            <a:rPr lang="en-US" sz="4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qo’shimcha</a:t>
          </a:r>
          <a:r>
            <a:rPr lang="en-US" sz="4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mazmunni</a:t>
          </a:r>
          <a:r>
            <a:rPr lang="en-US" sz="4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yaratish</a:t>
          </a:r>
          <a:r>
            <a:rPr lang="en-US" sz="44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4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yig’ilish</a:t>
          </a:r>
          <a:r>
            <a:rPr lang="en-US" sz="4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va</a:t>
          </a:r>
          <a:r>
            <a:rPr lang="en-US" sz="4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turli</a:t>
          </a:r>
          <a:r>
            <a:rPr lang="en-US" sz="4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o’quv</a:t>
          </a:r>
          <a:r>
            <a:rPr lang="en-US" sz="4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tadbirlari</a:t>
          </a:r>
          <a:r>
            <a:rPr lang="en-US" sz="4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rejasini</a:t>
          </a:r>
          <a:r>
            <a:rPr lang="en-US" sz="4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tuzish</a:t>
          </a:r>
          <a:r>
            <a:rPr lang="en-US" sz="44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4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hisobotlar</a:t>
          </a:r>
          <a:r>
            <a:rPr lang="en-US" sz="4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va</a:t>
          </a:r>
          <a:r>
            <a:rPr lang="en-US" sz="4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tahliliy</a:t>
          </a:r>
          <a:r>
            <a:rPr lang="en-US" sz="4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materiallarni</a:t>
          </a:r>
          <a:r>
            <a:rPr lang="en-US" sz="4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tayyorlash</a:t>
          </a:r>
          <a:r>
            <a:rPr lang="en-US" sz="4400" dirty="0">
              <a:latin typeface="Times New Roman" panose="02020603050405020304" pitchFamily="18" charset="0"/>
              <a:cs typeface="Times New Roman" panose="02020603050405020304" pitchFamily="18" charset="0"/>
            </a:rPr>
            <a:t>, pedagogik </a:t>
          </a:r>
          <a:r>
            <a:rPr lang="en-US" sz="4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metod</a:t>
          </a:r>
          <a:r>
            <a:rPr lang="en-US" sz="4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va</a:t>
          </a:r>
          <a:r>
            <a:rPr lang="en-US" sz="4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o’yinlarni</a:t>
          </a:r>
          <a:r>
            <a:rPr lang="en-US" sz="4400" dirty="0">
              <a:latin typeface="Times New Roman" panose="02020603050405020304" pitchFamily="18" charset="0"/>
              <a:cs typeface="Times New Roman" panose="02020603050405020304" pitchFamily="18" charset="0"/>
            </a:rPr>
            <a:t> ishlab </a:t>
          </a:r>
          <a:r>
            <a:rPr lang="en-US" sz="4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chiqish</a:t>
          </a:r>
          <a:r>
            <a:rPr lang="en-US" sz="4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yoki</a:t>
          </a:r>
          <a:r>
            <a:rPr lang="en-US" sz="4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takomillashtirishda</a:t>
          </a:r>
          <a:r>
            <a:rPr lang="en-US" sz="4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yordam</a:t>
          </a:r>
          <a:r>
            <a:rPr lang="en-US" sz="4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beruvchi</a:t>
          </a:r>
          <a:r>
            <a:rPr lang="en-US" sz="4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vosita</a:t>
          </a:r>
          <a:r>
            <a:rPr lang="en-US" sz="44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gm:t>
    </dgm:pt>
    <dgm:pt modelId="{F1C1F1A3-616D-4C02-A0C0-3D7160D92792}" type="parTrans" cxnId="{E5BCDAB6-DDB3-4D23-9206-B1F2AE031176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06934A8-9002-4688-955B-1F4305073E7D}" type="sibTrans" cxnId="{E5BCDAB6-DDB3-4D23-9206-B1F2AE031176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D69AB84-67F9-48A6-81A9-B204D185ABEF}" type="pres">
      <dgm:prSet presAssocID="{150CFCE8-B44C-4A67-A716-7840F25E4BC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A3B4C28-CE48-4BEA-94DB-72A81D2CC7F5}" type="pres">
      <dgm:prSet presAssocID="{1896D41D-EC7C-45AC-9869-F90F46FE95AA}" presName="vertOne" presStyleCnt="0"/>
      <dgm:spPr/>
    </dgm:pt>
    <dgm:pt modelId="{19D67978-6D97-45B6-9F66-131369A0744B}" type="pres">
      <dgm:prSet presAssocID="{1896D41D-EC7C-45AC-9869-F90F46FE95AA}" presName="txOne" presStyleLbl="node0" presStyleIdx="0" presStyleCnt="1" custLinFactNeighborY="-4870">
        <dgm:presLayoutVars>
          <dgm:chPref val="3"/>
        </dgm:presLayoutVars>
      </dgm:prSet>
      <dgm:spPr/>
    </dgm:pt>
    <dgm:pt modelId="{8840B0E1-63BC-402E-A60E-0C6D3073E201}" type="pres">
      <dgm:prSet presAssocID="{1896D41D-EC7C-45AC-9869-F90F46FE95AA}" presName="horzOne" presStyleCnt="0"/>
      <dgm:spPr/>
    </dgm:pt>
  </dgm:ptLst>
  <dgm:cxnLst>
    <dgm:cxn modelId="{D34D9724-3E83-4FAF-A8E3-C3C836137238}" type="presOf" srcId="{1896D41D-EC7C-45AC-9869-F90F46FE95AA}" destId="{19D67978-6D97-45B6-9F66-131369A0744B}" srcOrd="0" destOrd="0" presId="urn:microsoft.com/office/officeart/2005/8/layout/architecture"/>
    <dgm:cxn modelId="{D50ECB4A-79F2-4B57-9C9C-96EFF666A155}" type="presOf" srcId="{150CFCE8-B44C-4A67-A716-7840F25E4BC7}" destId="{8D69AB84-67F9-48A6-81A9-B204D185ABEF}" srcOrd="0" destOrd="0" presId="urn:microsoft.com/office/officeart/2005/8/layout/architecture"/>
    <dgm:cxn modelId="{E5BCDAB6-DDB3-4D23-9206-B1F2AE031176}" srcId="{150CFCE8-B44C-4A67-A716-7840F25E4BC7}" destId="{1896D41D-EC7C-45AC-9869-F90F46FE95AA}" srcOrd="0" destOrd="0" parTransId="{F1C1F1A3-616D-4C02-A0C0-3D7160D92792}" sibTransId="{A06934A8-9002-4688-955B-1F4305073E7D}"/>
    <dgm:cxn modelId="{8FB5D4CB-7A5F-4626-8C4A-788C95130515}" type="presParOf" srcId="{8D69AB84-67F9-48A6-81A9-B204D185ABEF}" destId="{FA3B4C28-CE48-4BEA-94DB-72A81D2CC7F5}" srcOrd="0" destOrd="0" presId="urn:microsoft.com/office/officeart/2005/8/layout/architecture"/>
    <dgm:cxn modelId="{FD9D6639-A444-4D5C-824C-FE3259C94B30}" type="presParOf" srcId="{FA3B4C28-CE48-4BEA-94DB-72A81D2CC7F5}" destId="{19D67978-6D97-45B6-9F66-131369A0744B}" srcOrd="0" destOrd="0" presId="urn:microsoft.com/office/officeart/2005/8/layout/architecture"/>
    <dgm:cxn modelId="{A17C2294-9747-402A-8B01-AB8069FE4EC3}" type="presParOf" srcId="{FA3B4C28-CE48-4BEA-94DB-72A81D2CC7F5}" destId="{8840B0E1-63BC-402E-A60E-0C6D3073E20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82391BD-E606-4718-B450-3511E276EE51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CDC701-2E00-467F-A2B1-F2A65AC34A47}">
      <dgm:prSet custT="1"/>
      <dgm:spPr/>
      <dgm:t>
        <a:bodyPr/>
        <a:lstStyle/>
        <a:p>
          <a:r>
            <a:rPr lang="en-US" sz="4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Aniq</a:t>
          </a:r>
          <a:r>
            <a:rPr lang="en-US" sz="4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va</a:t>
          </a:r>
          <a:r>
            <a:rPr lang="en-US" sz="4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batafsil</a:t>
          </a:r>
          <a:r>
            <a:rPr lang="en-US" sz="4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yozing</a:t>
          </a:r>
          <a:r>
            <a:rPr lang="en-US" sz="4800" dirty="0"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</a:p>
      </dgm:t>
    </dgm:pt>
    <dgm:pt modelId="{0EBA12FF-0BBF-494C-80F8-0F53BF3B6875}" type="parTrans" cxnId="{9FBB8BB8-01E7-49FA-80E0-B6D6680A5A8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4045F75-9E17-48E7-80F7-E45F523FCA80}" type="sibTrans" cxnId="{9FBB8BB8-01E7-49FA-80E0-B6D6680A5A8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AD02F2D-599F-4F3B-9A94-EEF25D0780B5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✅ Yaxshi so‘rov: “SI yordamida 7-sinf fizika darsining multimedia resurslarini qanday yaratish mumkin?”</a:t>
          </a:r>
        </a:p>
      </dgm:t>
    </dgm:pt>
    <dgm:pt modelId="{3441D247-0463-4959-B069-52EFA65C3FF3}" type="parTrans" cxnId="{72CC1BCF-5668-402D-B919-6B22DBDB5CCC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2B55922-A2D8-4C73-B777-EFD9DFBC8CB2}" type="sibTrans" cxnId="{72CC1BCF-5668-402D-B919-6B22DBDB5CCC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38CB8EF-B146-4484-BE7B-8678F8C7B1D6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❌ Yomon so'rov: “Multimedia resurslarini qanday yaratiladi?"</a:t>
          </a:r>
        </a:p>
      </dgm:t>
    </dgm:pt>
    <dgm:pt modelId="{28668B84-725C-42D5-8F55-8EDC5487931C}" type="parTrans" cxnId="{093225B7-4509-4C7A-BE3F-2AB0DB5101C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7F1B85C-96E2-493F-ABCF-4E14712341CB}" type="sibTrans" cxnId="{093225B7-4509-4C7A-BE3F-2AB0DB5101C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9EF9BA-8D60-41CF-97C3-1176CC90E5DD}">
      <dgm:prSet custT="1"/>
      <dgm:spPr/>
      <dgm:t>
        <a:bodyPr/>
        <a:lstStyle/>
        <a:p>
          <a:r>
            <a:rPr lang="en-US" sz="4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Maqsadni</a:t>
          </a:r>
          <a:r>
            <a:rPr lang="en-US" sz="4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aniq</a:t>
          </a:r>
          <a:r>
            <a:rPr lang="en-US" sz="4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ko‘rsating</a:t>
          </a:r>
          <a:r>
            <a:rPr lang="en-US" sz="4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</dgm:t>
    </dgm:pt>
    <dgm:pt modelId="{0294E56B-525D-44CE-A18A-2D3A09BF8351}" type="parTrans" cxnId="{024B143B-5DCD-409E-91EC-2DED0AD5089C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EC604C-7B86-49B3-90BA-F4DAAA13ECDE}" type="sibTrans" cxnId="{024B143B-5DCD-409E-91EC-2DED0AD5089C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67901D0-1930-4450-BD8E-C2E6AB3D91FF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✅ Yaxshi so‘rov: “Matematika bo‘yicha o‘quvchilarning motivatsiyasini oshirish uchun interaktiv topshiriqlar turiga doir tavsiyalar bering” </a:t>
          </a:r>
        </a:p>
      </dgm:t>
    </dgm:pt>
    <dgm:pt modelId="{6145B32B-9ECD-4981-8230-36F488E84599}" type="parTrans" cxnId="{BD99E9C3-B5FA-415F-BD9A-33190502317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8ED3B3F-50C2-4E1D-A74B-E21D76C0ADF5}" type="sibTrans" cxnId="{BD99E9C3-B5FA-415F-BD9A-33190502317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4F3E6F2-AFB9-4C4D-A6F7-9FF735161BDC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❌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Yomon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so'rov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: “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Matematika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qanday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o’qitiladi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?”</a:t>
          </a:r>
        </a:p>
      </dgm:t>
    </dgm:pt>
    <dgm:pt modelId="{CA10E95F-65A2-450A-9CF3-67646BB50547}" type="parTrans" cxnId="{9D9E2FC8-E7CD-4D51-8F6E-CE68ADCF61D4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1EA785-2DC3-45F0-9553-1685809F57BF}" type="sibTrans" cxnId="{9D9E2FC8-E7CD-4D51-8F6E-CE68ADCF61D4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F0DF9A1-0BA4-44C8-914F-6F358AE61249}" type="pres">
      <dgm:prSet presAssocID="{E82391BD-E606-4718-B450-3511E276EE51}" presName="Name0" presStyleCnt="0">
        <dgm:presLayoutVars>
          <dgm:dir/>
          <dgm:animLvl val="lvl"/>
          <dgm:resizeHandles val="exact"/>
        </dgm:presLayoutVars>
      </dgm:prSet>
      <dgm:spPr/>
    </dgm:pt>
    <dgm:pt modelId="{D7926753-D75E-4770-8B7E-FE556D48E68F}" type="pres">
      <dgm:prSet presAssocID="{C5CDC701-2E00-467F-A2B1-F2A65AC34A47}" presName="linNode" presStyleCnt="0"/>
      <dgm:spPr/>
    </dgm:pt>
    <dgm:pt modelId="{92D4A0F5-C09B-4F43-B5A4-A3CE2B2ABF64}" type="pres">
      <dgm:prSet presAssocID="{C5CDC701-2E00-467F-A2B1-F2A65AC34A47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80BF4114-2459-4E86-B2F8-DB066AF33F03}" type="pres">
      <dgm:prSet presAssocID="{C5CDC701-2E00-467F-A2B1-F2A65AC34A47}" presName="descendantText" presStyleLbl="alignAccFollowNode1" presStyleIdx="0" presStyleCnt="2">
        <dgm:presLayoutVars>
          <dgm:bulletEnabled val="1"/>
        </dgm:presLayoutVars>
      </dgm:prSet>
      <dgm:spPr/>
    </dgm:pt>
    <dgm:pt modelId="{6AD263AC-EE8A-497A-AE66-0DA6D2499360}" type="pres">
      <dgm:prSet presAssocID="{B4045F75-9E17-48E7-80F7-E45F523FCA80}" presName="sp" presStyleCnt="0"/>
      <dgm:spPr/>
    </dgm:pt>
    <dgm:pt modelId="{F3FF9E9E-780D-4124-8AB1-16E986CECC12}" type="pres">
      <dgm:prSet presAssocID="{BF9EF9BA-8D60-41CF-97C3-1176CC90E5DD}" presName="linNode" presStyleCnt="0"/>
      <dgm:spPr/>
    </dgm:pt>
    <dgm:pt modelId="{43ACE357-1CCC-4EA4-B4EB-6BC7CF8F9301}" type="pres">
      <dgm:prSet presAssocID="{BF9EF9BA-8D60-41CF-97C3-1176CC90E5DD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EA326CCB-771A-4D56-98D0-63D1DFC888D4}" type="pres">
      <dgm:prSet presAssocID="{BF9EF9BA-8D60-41CF-97C3-1176CC90E5DD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C6CDF102-8A83-4338-B09E-90FBB7E69EC6}" type="presOf" srcId="{4AD02F2D-599F-4F3B-9A94-EEF25D0780B5}" destId="{80BF4114-2459-4E86-B2F8-DB066AF33F03}" srcOrd="0" destOrd="0" presId="urn:microsoft.com/office/officeart/2005/8/layout/vList5"/>
    <dgm:cxn modelId="{CDB33712-628D-4535-8FB8-2A9688AF9C44}" type="presOf" srcId="{138CB8EF-B146-4484-BE7B-8678F8C7B1D6}" destId="{80BF4114-2459-4E86-B2F8-DB066AF33F03}" srcOrd="0" destOrd="1" presId="urn:microsoft.com/office/officeart/2005/8/layout/vList5"/>
    <dgm:cxn modelId="{DA2B3539-0421-4CC6-9912-3A5AC18B77AC}" type="presOf" srcId="{E82391BD-E606-4718-B450-3511E276EE51}" destId="{2F0DF9A1-0BA4-44C8-914F-6F358AE61249}" srcOrd="0" destOrd="0" presId="urn:microsoft.com/office/officeart/2005/8/layout/vList5"/>
    <dgm:cxn modelId="{024B143B-5DCD-409E-91EC-2DED0AD5089C}" srcId="{E82391BD-E606-4718-B450-3511E276EE51}" destId="{BF9EF9BA-8D60-41CF-97C3-1176CC90E5DD}" srcOrd="1" destOrd="0" parTransId="{0294E56B-525D-44CE-A18A-2D3A09BF8351}" sibTransId="{52EC604C-7B86-49B3-90BA-F4DAAA13ECDE}"/>
    <dgm:cxn modelId="{9A402F97-E600-44A6-83D5-128963DD0430}" type="presOf" srcId="{C5CDC701-2E00-467F-A2B1-F2A65AC34A47}" destId="{92D4A0F5-C09B-4F43-B5A4-A3CE2B2ABF64}" srcOrd="0" destOrd="0" presId="urn:microsoft.com/office/officeart/2005/8/layout/vList5"/>
    <dgm:cxn modelId="{A115A9A8-DB0C-47B8-9FF5-1EBD16632FA1}" type="presOf" srcId="{D4F3E6F2-AFB9-4C4D-A6F7-9FF735161BDC}" destId="{EA326CCB-771A-4D56-98D0-63D1DFC888D4}" srcOrd="0" destOrd="1" presId="urn:microsoft.com/office/officeart/2005/8/layout/vList5"/>
    <dgm:cxn modelId="{093225B7-4509-4C7A-BE3F-2AB0DB5101C1}" srcId="{C5CDC701-2E00-467F-A2B1-F2A65AC34A47}" destId="{138CB8EF-B146-4484-BE7B-8678F8C7B1D6}" srcOrd="1" destOrd="0" parTransId="{28668B84-725C-42D5-8F55-8EDC5487931C}" sibTransId="{97F1B85C-96E2-493F-ABCF-4E14712341CB}"/>
    <dgm:cxn modelId="{9FBB8BB8-01E7-49FA-80E0-B6D6680A5A8A}" srcId="{E82391BD-E606-4718-B450-3511E276EE51}" destId="{C5CDC701-2E00-467F-A2B1-F2A65AC34A47}" srcOrd="0" destOrd="0" parTransId="{0EBA12FF-0BBF-494C-80F8-0F53BF3B6875}" sibTransId="{B4045F75-9E17-48E7-80F7-E45F523FCA80}"/>
    <dgm:cxn modelId="{BD99E9C3-B5FA-415F-BD9A-331905023171}" srcId="{BF9EF9BA-8D60-41CF-97C3-1176CC90E5DD}" destId="{B67901D0-1930-4450-BD8E-C2E6AB3D91FF}" srcOrd="0" destOrd="0" parTransId="{6145B32B-9ECD-4981-8230-36F488E84599}" sibTransId="{48ED3B3F-50C2-4E1D-A74B-E21D76C0ADF5}"/>
    <dgm:cxn modelId="{9D9E2FC8-E7CD-4D51-8F6E-CE68ADCF61D4}" srcId="{BF9EF9BA-8D60-41CF-97C3-1176CC90E5DD}" destId="{D4F3E6F2-AFB9-4C4D-A6F7-9FF735161BDC}" srcOrd="1" destOrd="0" parTransId="{CA10E95F-65A2-450A-9CF3-67646BB50547}" sibTransId="{401EA785-2DC3-45F0-9553-1685809F57BF}"/>
    <dgm:cxn modelId="{72CC1BCF-5668-402D-B919-6B22DBDB5CCC}" srcId="{C5CDC701-2E00-467F-A2B1-F2A65AC34A47}" destId="{4AD02F2D-599F-4F3B-9A94-EEF25D0780B5}" srcOrd="0" destOrd="0" parTransId="{3441D247-0463-4959-B069-52EFA65C3FF3}" sibTransId="{A2B55922-A2D8-4C73-B777-EFD9DFBC8CB2}"/>
    <dgm:cxn modelId="{1F39AAD5-89A1-4FD2-A812-1199D5192E9D}" type="presOf" srcId="{B67901D0-1930-4450-BD8E-C2E6AB3D91FF}" destId="{EA326CCB-771A-4D56-98D0-63D1DFC888D4}" srcOrd="0" destOrd="0" presId="urn:microsoft.com/office/officeart/2005/8/layout/vList5"/>
    <dgm:cxn modelId="{CB2777DB-4037-477E-85DB-3096389EF6E7}" type="presOf" srcId="{BF9EF9BA-8D60-41CF-97C3-1176CC90E5DD}" destId="{43ACE357-1CCC-4EA4-B4EB-6BC7CF8F9301}" srcOrd="0" destOrd="0" presId="urn:microsoft.com/office/officeart/2005/8/layout/vList5"/>
    <dgm:cxn modelId="{2592DC4F-F517-49B9-B888-BCC58D81E554}" type="presParOf" srcId="{2F0DF9A1-0BA4-44C8-914F-6F358AE61249}" destId="{D7926753-D75E-4770-8B7E-FE556D48E68F}" srcOrd="0" destOrd="0" presId="urn:microsoft.com/office/officeart/2005/8/layout/vList5"/>
    <dgm:cxn modelId="{2D807785-9395-48AF-9A23-8083FCF7C3E8}" type="presParOf" srcId="{D7926753-D75E-4770-8B7E-FE556D48E68F}" destId="{92D4A0F5-C09B-4F43-B5A4-A3CE2B2ABF64}" srcOrd="0" destOrd="0" presId="urn:microsoft.com/office/officeart/2005/8/layout/vList5"/>
    <dgm:cxn modelId="{950EEF29-A944-4215-8CA6-12D3E1B90E13}" type="presParOf" srcId="{D7926753-D75E-4770-8B7E-FE556D48E68F}" destId="{80BF4114-2459-4E86-B2F8-DB066AF33F03}" srcOrd="1" destOrd="0" presId="urn:microsoft.com/office/officeart/2005/8/layout/vList5"/>
    <dgm:cxn modelId="{7FEE9AAE-B08D-47DB-9FD8-0CCD40E52668}" type="presParOf" srcId="{2F0DF9A1-0BA4-44C8-914F-6F358AE61249}" destId="{6AD263AC-EE8A-497A-AE66-0DA6D2499360}" srcOrd="1" destOrd="0" presId="urn:microsoft.com/office/officeart/2005/8/layout/vList5"/>
    <dgm:cxn modelId="{F66641D4-DF20-427A-B3AC-4DAA60A29DEC}" type="presParOf" srcId="{2F0DF9A1-0BA4-44C8-914F-6F358AE61249}" destId="{F3FF9E9E-780D-4124-8AB1-16E986CECC12}" srcOrd="2" destOrd="0" presId="urn:microsoft.com/office/officeart/2005/8/layout/vList5"/>
    <dgm:cxn modelId="{04080E6F-B263-43A5-B6A8-E117FE6A43C2}" type="presParOf" srcId="{F3FF9E9E-780D-4124-8AB1-16E986CECC12}" destId="{43ACE357-1CCC-4EA4-B4EB-6BC7CF8F9301}" srcOrd="0" destOrd="0" presId="urn:microsoft.com/office/officeart/2005/8/layout/vList5"/>
    <dgm:cxn modelId="{D9B9EC1D-B609-4638-86BD-3B3C41A6CAC8}" type="presParOf" srcId="{F3FF9E9E-780D-4124-8AB1-16E986CECC12}" destId="{EA326CCB-771A-4D56-98D0-63D1DFC888D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F26D6BB-4D1F-4113-9AAC-358B7CEB4BB0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DD92A5-25D2-4A85-A660-5B0B12C364D3}">
      <dgm:prSet/>
      <dgm:spPr/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So‘rovni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qo’shimcha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tafsilotlar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bilan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boyiting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</a:p>
      </dgm:t>
    </dgm:pt>
    <dgm:pt modelId="{E15E7C05-AE7C-4F54-878D-0C09307D4316}" type="parTrans" cxnId="{77E60694-A1EB-4EF0-81C0-7D1D35F922D2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B928959-5115-4DD2-B16C-FBF3354FED53}" type="sibTrans" cxnId="{77E60694-A1EB-4EF0-81C0-7D1D35F922D2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E55B74B-E9A1-466D-98D2-E9788FDF9094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✅ Yaxshi so‘rov: “8-sinf biologiya darsi genetika mavzusini o‘rgatishda o‘quvchilarda yuzaga kelishi mumkin bo’lgan qiyinchiliklarni qanday hal qilish mumkin?”</a:t>
          </a:r>
        </a:p>
      </dgm:t>
    </dgm:pt>
    <dgm:pt modelId="{9D380DCD-0A9D-4B2A-BC2E-61141F6CA55D}" type="parTrans" cxnId="{5AAFFFD3-03EF-4C74-B321-204BD9D78174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B894444-F63F-427A-B487-96B42D84AD09}" type="sibTrans" cxnId="{5AAFFFD3-03EF-4C74-B321-204BD9D78174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C6F4AC9-9D52-40D9-9F29-3D9D6D0BBB20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❌ Yomon so‘rov: “Genetika mavzusi o’qitish murakkabmi?” </a:t>
          </a:r>
        </a:p>
      </dgm:t>
    </dgm:pt>
    <dgm:pt modelId="{DB396145-0FE2-4658-950D-DCF29E7CC746}" type="parTrans" cxnId="{672C7F89-0D7F-44C5-9BEA-181E6E3F8BC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1AA7D80-B18F-4CC7-A8C5-BA5164BD7B33}" type="sibTrans" cxnId="{672C7F89-0D7F-44C5-9BEA-181E6E3F8BC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1449393-7337-4F0C-AB95-3417E0BACF5D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O‘zingizning oldingi tajribangizni ko‘rsating:</a:t>
          </a:r>
        </a:p>
      </dgm:t>
    </dgm:pt>
    <dgm:pt modelId="{7779E73A-C267-45FC-916B-2DA35BF29C90}" type="parTrans" cxnId="{E41AE4C1-C875-4A28-A406-C670870BCE75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D47B0EC-839F-4148-9F7F-4CC868473252}" type="sibTrans" cxnId="{E41AE4C1-C875-4A28-A406-C670870BCE75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377C499-F61E-4BB4-9BF5-D02307746ED4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✅ Yaxshi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so‘rov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: “Men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o‘quvchilarni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baholashda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elektron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testlar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foydalanardim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baholashni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yanada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samarali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qilish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uchun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qanday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tavsiyalar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berasan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?” </a:t>
          </a:r>
        </a:p>
      </dgm:t>
    </dgm:pt>
    <dgm:pt modelId="{201AB624-F5F5-4362-8ED4-65749203E1A6}" type="parTrans" cxnId="{1FD561D8-60F3-4975-BDFF-D518F99EB283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4E3ADF7-27F1-4880-990F-B50765EEF051}" type="sibTrans" cxnId="{1FD561D8-60F3-4975-BDFF-D518F99EB283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DA5934C-7BF6-45D6-9D50-9756A2ED94AD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❌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Yomon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so‘rov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: “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O’quvchilarni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baholashni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samarali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tashkil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etishda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nima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qilish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kerak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?” </a:t>
          </a:r>
        </a:p>
      </dgm:t>
    </dgm:pt>
    <dgm:pt modelId="{118C3E19-2576-42C5-96E0-756FE7ADAE73}" type="parTrans" cxnId="{4A2B4563-DFD2-46E2-95B6-52D048B022EB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FB4E79D-DB4E-4ACC-A65D-E1C91C55F92B}" type="sibTrans" cxnId="{4A2B4563-DFD2-46E2-95B6-52D048B022EB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3AA7CB3-8B5F-4BFF-9BA7-72BF0FC8FDD6}" type="pres">
      <dgm:prSet presAssocID="{CF26D6BB-4D1F-4113-9AAC-358B7CEB4BB0}" presName="Name0" presStyleCnt="0">
        <dgm:presLayoutVars>
          <dgm:dir/>
          <dgm:animLvl val="lvl"/>
          <dgm:resizeHandles val="exact"/>
        </dgm:presLayoutVars>
      </dgm:prSet>
      <dgm:spPr/>
    </dgm:pt>
    <dgm:pt modelId="{CD06A968-150E-4248-A783-8DA87B78CD38}" type="pres">
      <dgm:prSet presAssocID="{CADD92A5-25D2-4A85-A660-5B0B12C364D3}" presName="linNode" presStyleCnt="0"/>
      <dgm:spPr/>
    </dgm:pt>
    <dgm:pt modelId="{60E3946B-8EB4-41DE-965C-EEEAA0DBE5F5}" type="pres">
      <dgm:prSet presAssocID="{CADD92A5-25D2-4A85-A660-5B0B12C364D3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887BE523-7B48-481C-BACE-3FBCCF4051A3}" type="pres">
      <dgm:prSet presAssocID="{CADD92A5-25D2-4A85-A660-5B0B12C364D3}" presName="descendantText" presStyleLbl="alignAccFollowNode1" presStyleIdx="0" presStyleCnt="2">
        <dgm:presLayoutVars>
          <dgm:bulletEnabled val="1"/>
        </dgm:presLayoutVars>
      </dgm:prSet>
      <dgm:spPr/>
    </dgm:pt>
    <dgm:pt modelId="{3AEA5768-48C3-4F8A-941A-2AA30B56BCCC}" type="pres">
      <dgm:prSet presAssocID="{9B928959-5115-4DD2-B16C-FBF3354FED53}" presName="sp" presStyleCnt="0"/>
      <dgm:spPr/>
    </dgm:pt>
    <dgm:pt modelId="{ACFECA6B-0E98-4A57-B562-9A8D21EE061F}" type="pres">
      <dgm:prSet presAssocID="{B1449393-7337-4F0C-AB95-3417E0BACF5D}" presName="linNode" presStyleCnt="0"/>
      <dgm:spPr/>
    </dgm:pt>
    <dgm:pt modelId="{6C32518C-6C5A-4F75-BC66-D1D45E71087A}" type="pres">
      <dgm:prSet presAssocID="{B1449393-7337-4F0C-AB95-3417E0BACF5D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EB1D0983-36C9-4A57-983C-8715ED085EAA}" type="pres">
      <dgm:prSet presAssocID="{B1449393-7337-4F0C-AB95-3417E0BACF5D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4A2B4563-DFD2-46E2-95B6-52D048B022EB}" srcId="{B1449393-7337-4F0C-AB95-3417E0BACF5D}" destId="{CDA5934C-7BF6-45D6-9D50-9756A2ED94AD}" srcOrd="1" destOrd="0" parTransId="{118C3E19-2576-42C5-96E0-756FE7ADAE73}" sibTransId="{DFB4E79D-DB4E-4ACC-A65D-E1C91C55F92B}"/>
    <dgm:cxn modelId="{7A918E66-0B96-481B-92D1-48CA2A8ACFB1}" type="presOf" srcId="{B1449393-7337-4F0C-AB95-3417E0BACF5D}" destId="{6C32518C-6C5A-4F75-BC66-D1D45E71087A}" srcOrd="0" destOrd="0" presId="urn:microsoft.com/office/officeart/2005/8/layout/vList5"/>
    <dgm:cxn modelId="{B5A72947-EC59-4BFA-BB36-828092399199}" type="presOf" srcId="{9E55B74B-E9A1-466D-98D2-E9788FDF9094}" destId="{887BE523-7B48-481C-BACE-3FBCCF4051A3}" srcOrd="0" destOrd="0" presId="urn:microsoft.com/office/officeart/2005/8/layout/vList5"/>
    <dgm:cxn modelId="{3E5E4149-B060-48CF-9FF4-1E31CDC2317B}" type="presOf" srcId="{CADD92A5-25D2-4A85-A660-5B0B12C364D3}" destId="{60E3946B-8EB4-41DE-965C-EEEAA0DBE5F5}" srcOrd="0" destOrd="0" presId="urn:microsoft.com/office/officeart/2005/8/layout/vList5"/>
    <dgm:cxn modelId="{60C6E25A-943D-4E6D-823F-26E2CE99B087}" type="presOf" srcId="{CF26D6BB-4D1F-4113-9AAC-358B7CEB4BB0}" destId="{43AA7CB3-8B5F-4BFF-9BA7-72BF0FC8FDD6}" srcOrd="0" destOrd="0" presId="urn:microsoft.com/office/officeart/2005/8/layout/vList5"/>
    <dgm:cxn modelId="{672C7F89-0D7F-44C5-9BEA-181E6E3F8BC9}" srcId="{CADD92A5-25D2-4A85-A660-5B0B12C364D3}" destId="{CC6F4AC9-9D52-40D9-9F29-3D9D6D0BBB20}" srcOrd="1" destOrd="0" parTransId="{DB396145-0FE2-4658-950D-DCF29E7CC746}" sibTransId="{01AA7D80-B18F-4CC7-A8C5-BA5164BD7B33}"/>
    <dgm:cxn modelId="{77E60694-A1EB-4EF0-81C0-7D1D35F922D2}" srcId="{CF26D6BB-4D1F-4113-9AAC-358B7CEB4BB0}" destId="{CADD92A5-25D2-4A85-A660-5B0B12C364D3}" srcOrd="0" destOrd="0" parTransId="{E15E7C05-AE7C-4F54-878D-0C09307D4316}" sibTransId="{9B928959-5115-4DD2-B16C-FBF3354FED53}"/>
    <dgm:cxn modelId="{F6DCCEBD-5D45-4FC2-B81C-C25B9950BA76}" type="presOf" srcId="{9377C499-F61E-4BB4-9BF5-D02307746ED4}" destId="{EB1D0983-36C9-4A57-983C-8715ED085EAA}" srcOrd="0" destOrd="0" presId="urn:microsoft.com/office/officeart/2005/8/layout/vList5"/>
    <dgm:cxn modelId="{E41AE4C1-C875-4A28-A406-C670870BCE75}" srcId="{CF26D6BB-4D1F-4113-9AAC-358B7CEB4BB0}" destId="{B1449393-7337-4F0C-AB95-3417E0BACF5D}" srcOrd="1" destOrd="0" parTransId="{7779E73A-C267-45FC-916B-2DA35BF29C90}" sibTransId="{FD47B0EC-839F-4148-9F7F-4CC868473252}"/>
    <dgm:cxn modelId="{97FE39C3-4521-4AEA-BAF7-CC4766924E9B}" type="presOf" srcId="{CC6F4AC9-9D52-40D9-9F29-3D9D6D0BBB20}" destId="{887BE523-7B48-481C-BACE-3FBCCF4051A3}" srcOrd="0" destOrd="1" presId="urn:microsoft.com/office/officeart/2005/8/layout/vList5"/>
    <dgm:cxn modelId="{5AAFFFD3-03EF-4C74-B321-204BD9D78174}" srcId="{CADD92A5-25D2-4A85-A660-5B0B12C364D3}" destId="{9E55B74B-E9A1-466D-98D2-E9788FDF9094}" srcOrd="0" destOrd="0" parTransId="{9D380DCD-0A9D-4B2A-BC2E-61141F6CA55D}" sibTransId="{CB894444-F63F-427A-B487-96B42D84AD09}"/>
    <dgm:cxn modelId="{1FD561D8-60F3-4975-BDFF-D518F99EB283}" srcId="{B1449393-7337-4F0C-AB95-3417E0BACF5D}" destId="{9377C499-F61E-4BB4-9BF5-D02307746ED4}" srcOrd="0" destOrd="0" parTransId="{201AB624-F5F5-4362-8ED4-65749203E1A6}" sibTransId="{C4E3ADF7-27F1-4880-990F-B50765EEF051}"/>
    <dgm:cxn modelId="{EBBDE0E9-FB32-47F3-9836-6FFB5354D21A}" type="presOf" srcId="{CDA5934C-7BF6-45D6-9D50-9756A2ED94AD}" destId="{EB1D0983-36C9-4A57-983C-8715ED085EAA}" srcOrd="0" destOrd="1" presId="urn:microsoft.com/office/officeart/2005/8/layout/vList5"/>
    <dgm:cxn modelId="{0B688251-E776-4F98-950C-F75795102067}" type="presParOf" srcId="{43AA7CB3-8B5F-4BFF-9BA7-72BF0FC8FDD6}" destId="{CD06A968-150E-4248-A783-8DA87B78CD38}" srcOrd="0" destOrd="0" presId="urn:microsoft.com/office/officeart/2005/8/layout/vList5"/>
    <dgm:cxn modelId="{F87E5C46-726C-450D-87C3-210041FB44D4}" type="presParOf" srcId="{CD06A968-150E-4248-A783-8DA87B78CD38}" destId="{60E3946B-8EB4-41DE-965C-EEEAA0DBE5F5}" srcOrd="0" destOrd="0" presId="urn:microsoft.com/office/officeart/2005/8/layout/vList5"/>
    <dgm:cxn modelId="{78AFC571-D471-4E57-832C-C178764FD3EB}" type="presParOf" srcId="{CD06A968-150E-4248-A783-8DA87B78CD38}" destId="{887BE523-7B48-481C-BACE-3FBCCF4051A3}" srcOrd="1" destOrd="0" presId="urn:microsoft.com/office/officeart/2005/8/layout/vList5"/>
    <dgm:cxn modelId="{D25016A9-13B1-47FF-998E-F14B82659FFF}" type="presParOf" srcId="{43AA7CB3-8B5F-4BFF-9BA7-72BF0FC8FDD6}" destId="{3AEA5768-48C3-4F8A-941A-2AA30B56BCCC}" srcOrd="1" destOrd="0" presId="urn:microsoft.com/office/officeart/2005/8/layout/vList5"/>
    <dgm:cxn modelId="{AECB18BB-7377-4E15-AA7D-1722380EBB18}" type="presParOf" srcId="{43AA7CB3-8B5F-4BFF-9BA7-72BF0FC8FDD6}" destId="{ACFECA6B-0E98-4A57-B562-9A8D21EE061F}" srcOrd="2" destOrd="0" presId="urn:microsoft.com/office/officeart/2005/8/layout/vList5"/>
    <dgm:cxn modelId="{A971E37F-D423-4B5E-8766-0811532B2A67}" type="presParOf" srcId="{ACFECA6B-0E98-4A57-B562-9A8D21EE061F}" destId="{6C32518C-6C5A-4F75-BC66-D1D45E71087A}" srcOrd="0" destOrd="0" presId="urn:microsoft.com/office/officeart/2005/8/layout/vList5"/>
    <dgm:cxn modelId="{4114C09F-8D80-4A72-9D82-EC22DA70EBF9}" type="presParOf" srcId="{ACFECA6B-0E98-4A57-B562-9A8D21EE061F}" destId="{EB1D0983-36C9-4A57-983C-8715ED085EA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D4BFC2-958C-4968-BA81-7BE54DBF3225}">
      <dsp:nvSpPr>
        <dsp:cNvPr id="0" name=""/>
        <dsp:cNvSpPr/>
      </dsp:nvSpPr>
      <dsp:spPr>
        <a:xfrm>
          <a:off x="1658" y="109697"/>
          <a:ext cx="2158981" cy="215898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DDC90F-14C7-43FD-82CB-6A22FC7487CF}">
      <dsp:nvSpPr>
        <dsp:cNvPr id="0" name=""/>
        <dsp:cNvSpPr/>
      </dsp:nvSpPr>
      <dsp:spPr>
        <a:xfrm>
          <a:off x="353120" y="1405086"/>
          <a:ext cx="2158981" cy="2158981"/>
        </a:xfrm>
        <a:prstGeom prst="roundRect">
          <a:avLst>
            <a:gd name="adj" fmla="val 10000"/>
          </a:avLst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 dirty="0" err="1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Sun’iy</a:t>
          </a:r>
          <a:r>
            <a:rPr lang="en-US" sz="2300" b="0" kern="12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 </a:t>
          </a:r>
          <a:r>
            <a:rPr lang="en-US" sz="2300" b="0" kern="1200" dirty="0" err="1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intellekt</a:t>
          </a:r>
          <a:r>
            <a:rPr lang="en-US" sz="2300" b="0" kern="12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 </a:t>
          </a:r>
          <a:r>
            <a:rPr lang="en-US" sz="2300" b="0" kern="1200" dirty="0" err="1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tushunchasi</a:t>
          </a:r>
          <a:r>
            <a:rPr lang="en-US" sz="2300" b="0" kern="12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 </a:t>
          </a:r>
          <a:r>
            <a:rPr lang="en-US" sz="2300" b="0" kern="1200" dirty="0" err="1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va</a:t>
          </a:r>
          <a:r>
            <a:rPr lang="en-US" sz="2300" b="0" kern="12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 </a:t>
          </a:r>
          <a:r>
            <a:rPr lang="en-US" sz="2300" b="0" kern="1200" dirty="0" err="1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uning</a:t>
          </a:r>
          <a:r>
            <a:rPr lang="en-US" sz="2300" b="0" kern="12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 </a:t>
          </a:r>
          <a:r>
            <a:rPr lang="en-US" sz="2300" b="0" kern="1200" dirty="0" err="1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ta’limdagi</a:t>
          </a:r>
          <a:r>
            <a:rPr lang="en-US" sz="2300" b="0" kern="12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 </a:t>
          </a:r>
          <a:r>
            <a:rPr lang="en-US" sz="2300" b="0" kern="1200" dirty="0" err="1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ahamiyati</a:t>
          </a:r>
          <a:endParaRPr lang="en-US" sz="2300" b="0" kern="1200" dirty="0">
            <a:latin typeface="Times New Roman" panose="02020603050405020304" pitchFamily="18" charset="0"/>
            <a:ea typeface="Tahoma" panose="020B0604030504040204" pitchFamily="34" charset="0"/>
            <a:cs typeface="Times New Roman" panose="02020603050405020304" pitchFamily="18" charset="0"/>
          </a:endParaRPr>
        </a:p>
      </dsp:txBody>
      <dsp:txXfrm>
        <a:off x="416354" y="1468320"/>
        <a:ext cx="2032513" cy="2032513"/>
      </dsp:txXfrm>
    </dsp:sp>
    <dsp:sp modelId="{4193EA52-C963-40D0-8872-52019F5031E8}">
      <dsp:nvSpPr>
        <dsp:cNvPr id="0" name=""/>
        <dsp:cNvSpPr/>
      </dsp:nvSpPr>
      <dsp:spPr>
        <a:xfrm>
          <a:off x="2576507" y="929802"/>
          <a:ext cx="415867" cy="51877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0" kern="1200">
            <a:latin typeface="Times New Roman" panose="02020603050405020304" pitchFamily="18" charset="0"/>
            <a:ea typeface="Tahoma" panose="020B0604030504040204" pitchFamily="34" charset="0"/>
            <a:cs typeface="Times New Roman" panose="02020603050405020304" pitchFamily="18" charset="0"/>
          </a:endParaRPr>
        </a:p>
      </dsp:txBody>
      <dsp:txXfrm>
        <a:off x="2576507" y="1033557"/>
        <a:ext cx="291107" cy="311263"/>
      </dsp:txXfrm>
    </dsp:sp>
    <dsp:sp modelId="{F92ACAE8-0A0B-4129-A45A-B631268D6359}">
      <dsp:nvSpPr>
        <dsp:cNvPr id="0" name=""/>
        <dsp:cNvSpPr/>
      </dsp:nvSpPr>
      <dsp:spPr>
        <a:xfrm>
          <a:off x="3348832" y="109697"/>
          <a:ext cx="2158981" cy="215898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FB2134-96AA-47FB-98B1-CFAD6AFE54D1}">
      <dsp:nvSpPr>
        <dsp:cNvPr id="0" name=""/>
        <dsp:cNvSpPr/>
      </dsp:nvSpPr>
      <dsp:spPr>
        <a:xfrm>
          <a:off x="3700294" y="1405086"/>
          <a:ext cx="2158981" cy="2158981"/>
        </a:xfrm>
        <a:prstGeom prst="roundRect">
          <a:avLst>
            <a:gd name="adj" fmla="val 10000"/>
          </a:avLst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 dirty="0" err="1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Sun’iy</a:t>
          </a:r>
          <a:r>
            <a:rPr lang="en-US" sz="2300" b="0" kern="12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 </a:t>
          </a:r>
          <a:r>
            <a:rPr lang="en-US" sz="2300" b="0" kern="1200" dirty="0" err="1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intellekt</a:t>
          </a:r>
          <a:r>
            <a:rPr lang="en-US" sz="2300" b="0" kern="12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 </a:t>
          </a:r>
          <a:r>
            <a:rPr lang="en-US" sz="2300" b="0" kern="1200" dirty="0" err="1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vositalari</a:t>
          </a:r>
          <a:r>
            <a:rPr lang="en-US" sz="2300" b="0" kern="12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 </a:t>
          </a:r>
          <a:r>
            <a:rPr lang="en-US" sz="2300" b="0" kern="1200" dirty="0" err="1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orqali</a:t>
          </a:r>
          <a:r>
            <a:rPr lang="en-US" sz="2300" b="0" kern="12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 </a:t>
          </a:r>
          <a:r>
            <a:rPr lang="en-US" sz="2300" b="0" kern="1200" dirty="0" err="1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o’quv-metodik</a:t>
          </a:r>
          <a:r>
            <a:rPr lang="en-US" sz="2300" b="0" kern="12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 </a:t>
          </a:r>
          <a:r>
            <a:rPr lang="en-US" sz="2300" b="0" kern="1200" dirty="0" err="1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resurslarini</a:t>
          </a:r>
          <a:r>
            <a:rPr lang="en-US" sz="2300" b="0" kern="12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 </a:t>
          </a:r>
          <a:r>
            <a:rPr lang="en-US" sz="2300" b="0" kern="1200" dirty="0" err="1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yaratish</a:t>
          </a:r>
          <a:endParaRPr lang="en-US" sz="2300" b="0" kern="1200" dirty="0">
            <a:latin typeface="Times New Roman" panose="02020603050405020304" pitchFamily="18" charset="0"/>
            <a:ea typeface="Tahoma" panose="020B0604030504040204" pitchFamily="34" charset="0"/>
            <a:cs typeface="Times New Roman" panose="02020603050405020304" pitchFamily="18" charset="0"/>
          </a:endParaRPr>
        </a:p>
      </dsp:txBody>
      <dsp:txXfrm>
        <a:off x="3763528" y="1468320"/>
        <a:ext cx="2032513" cy="2032513"/>
      </dsp:txXfrm>
    </dsp:sp>
    <dsp:sp modelId="{AB68F214-43E2-4AAC-BB9E-165776F237D9}">
      <dsp:nvSpPr>
        <dsp:cNvPr id="0" name=""/>
        <dsp:cNvSpPr/>
      </dsp:nvSpPr>
      <dsp:spPr>
        <a:xfrm>
          <a:off x="5923681" y="929802"/>
          <a:ext cx="415867" cy="51877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0" kern="1200">
            <a:latin typeface="Times New Roman" panose="02020603050405020304" pitchFamily="18" charset="0"/>
            <a:ea typeface="Tahoma" panose="020B0604030504040204" pitchFamily="34" charset="0"/>
            <a:cs typeface="Times New Roman" panose="02020603050405020304" pitchFamily="18" charset="0"/>
          </a:endParaRPr>
        </a:p>
      </dsp:txBody>
      <dsp:txXfrm>
        <a:off x="5923681" y="1033557"/>
        <a:ext cx="291107" cy="311263"/>
      </dsp:txXfrm>
    </dsp:sp>
    <dsp:sp modelId="{76CAC669-B5BE-4377-95C5-ACDE3BAEBB18}">
      <dsp:nvSpPr>
        <dsp:cNvPr id="0" name=""/>
        <dsp:cNvSpPr/>
      </dsp:nvSpPr>
      <dsp:spPr>
        <a:xfrm>
          <a:off x="6696006" y="109697"/>
          <a:ext cx="2158981" cy="215898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C3ECCE-FAC3-452D-85CC-978DF20F4F50}">
      <dsp:nvSpPr>
        <dsp:cNvPr id="0" name=""/>
        <dsp:cNvSpPr/>
      </dsp:nvSpPr>
      <dsp:spPr>
        <a:xfrm>
          <a:off x="7047469" y="1405086"/>
          <a:ext cx="2158981" cy="2158981"/>
        </a:xfrm>
        <a:prstGeom prst="roundRect">
          <a:avLst>
            <a:gd name="adj" fmla="val 10000"/>
          </a:avLst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Sun’iy intellekt orqali taqdimot yaratish</a:t>
          </a:r>
        </a:p>
      </dsp:txBody>
      <dsp:txXfrm>
        <a:off x="7110703" y="1468320"/>
        <a:ext cx="2032513" cy="2032513"/>
      </dsp:txXfrm>
    </dsp:sp>
    <dsp:sp modelId="{59906DC3-82AC-44D3-8E45-E186A882EE71}">
      <dsp:nvSpPr>
        <dsp:cNvPr id="0" name=""/>
        <dsp:cNvSpPr/>
      </dsp:nvSpPr>
      <dsp:spPr>
        <a:xfrm>
          <a:off x="9270855" y="929802"/>
          <a:ext cx="415867" cy="51877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0" kern="1200">
            <a:latin typeface="Times New Roman" panose="02020603050405020304" pitchFamily="18" charset="0"/>
            <a:ea typeface="Tahoma" panose="020B0604030504040204" pitchFamily="34" charset="0"/>
            <a:cs typeface="Times New Roman" panose="02020603050405020304" pitchFamily="18" charset="0"/>
          </a:endParaRPr>
        </a:p>
      </dsp:txBody>
      <dsp:txXfrm>
        <a:off x="9270855" y="1033557"/>
        <a:ext cx="291107" cy="311263"/>
      </dsp:txXfrm>
    </dsp:sp>
    <dsp:sp modelId="{EEAF9588-3C1A-4CBC-BB47-04122046CB51}">
      <dsp:nvSpPr>
        <dsp:cNvPr id="0" name=""/>
        <dsp:cNvSpPr/>
      </dsp:nvSpPr>
      <dsp:spPr>
        <a:xfrm>
          <a:off x="10043181" y="109697"/>
          <a:ext cx="2158981" cy="215898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33E524-4D0E-4687-8644-4468CBBCF16C}">
      <dsp:nvSpPr>
        <dsp:cNvPr id="0" name=""/>
        <dsp:cNvSpPr/>
      </dsp:nvSpPr>
      <dsp:spPr>
        <a:xfrm>
          <a:off x="10394643" y="1405086"/>
          <a:ext cx="2158981" cy="2158981"/>
        </a:xfrm>
        <a:prstGeom prst="roundRect">
          <a:avLst>
            <a:gd name="adj" fmla="val 10000"/>
          </a:avLst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 dirty="0" err="1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Sun’iy</a:t>
          </a:r>
          <a:r>
            <a:rPr lang="en-US" sz="2300" b="0" kern="12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 </a:t>
          </a:r>
          <a:r>
            <a:rPr lang="en-US" sz="2300" b="0" kern="1200" dirty="0" err="1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intellekt</a:t>
          </a:r>
          <a:r>
            <a:rPr lang="en-US" sz="2300" b="0" kern="12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 </a:t>
          </a:r>
          <a:r>
            <a:rPr lang="en-US" sz="2300" b="0" kern="1200" dirty="0" err="1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orqali</a:t>
          </a:r>
          <a:r>
            <a:rPr lang="en-US" sz="2300" b="0" kern="12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 </a:t>
          </a:r>
          <a:r>
            <a:rPr lang="en-US" sz="2300" b="0" kern="1200" dirty="0" err="1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grafik</a:t>
          </a:r>
          <a:r>
            <a:rPr lang="en-US" sz="2300" b="0" kern="12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 </a:t>
          </a:r>
          <a:r>
            <a:rPr lang="en-US" sz="2300" b="0" kern="1200" dirty="0" err="1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vositalar</a:t>
          </a:r>
          <a:r>
            <a:rPr lang="en-US" sz="2300" b="0" kern="12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 </a:t>
          </a:r>
          <a:r>
            <a:rPr lang="en-US" sz="2300" b="0" kern="1200" dirty="0" err="1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yaratish</a:t>
          </a:r>
          <a:endParaRPr lang="en-US" sz="2300" b="0" kern="1200" dirty="0">
            <a:latin typeface="Times New Roman" panose="02020603050405020304" pitchFamily="18" charset="0"/>
            <a:ea typeface="Tahoma" panose="020B0604030504040204" pitchFamily="34" charset="0"/>
            <a:cs typeface="Times New Roman" panose="02020603050405020304" pitchFamily="18" charset="0"/>
          </a:endParaRPr>
        </a:p>
      </dsp:txBody>
      <dsp:txXfrm>
        <a:off x="10457877" y="1468320"/>
        <a:ext cx="2032513" cy="203251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AE819-6514-41C3-9AF3-FC74476CC642}">
      <dsp:nvSpPr>
        <dsp:cNvPr id="0" name=""/>
        <dsp:cNvSpPr/>
      </dsp:nvSpPr>
      <dsp:spPr>
        <a:xfrm>
          <a:off x="52782" y="222"/>
          <a:ext cx="2101966" cy="10509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Bosqichlari:</a:t>
          </a:r>
          <a:endParaRPr lang="en-US" sz="17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3564" y="31004"/>
        <a:ext cx="2040402" cy="989419"/>
      </dsp:txXfrm>
    </dsp:sp>
    <dsp:sp modelId="{B88E22B2-6FC1-43D7-9321-0236A51916D0}">
      <dsp:nvSpPr>
        <dsp:cNvPr id="0" name=""/>
        <dsp:cNvSpPr/>
      </dsp:nvSpPr>
      <dsp:spPr>
        <a:xfrm>
          <a:off x="2680239" y="222"/>
          <a:ext cx="2101966" cy="10509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Mavzu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tanlash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711021" y="31004"/>
        <a:ext cx="2040402" cy="989419"/>
      </dsp:txXfrm>
    </dsp:sp>
    <dsp:sp modelId="{7000B244-81F5-4944-B12C-DE8FBCE4ABED}">
      <dsp:nvSpPr>
        <dsp:cNvPr id="0" name=""/>
        <dsp:cNvSpPr/>
      </dsp:nvSpPr>
      <dsp:spPr>
        <a:xfrm>
          <a:off x="2890436" y="1051205"/>
          <a:ext cx="210196" cy="7882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8237"/>
              </a:lnTo>
              <a:lnTo>
                <a:pt x="210196" y="7882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366DD2-FE38-445E-BB35-3D2F8371605D}">
      <dsp:nvSpPr>
        <dsp:cNvPr id="0" name=""/>
        <dsp:cNvSpPr/>
      </dsp:nvSpPr>
      <dsp:spPr>
        <a:xfrm>
          <a:off x="3100633" y="1313951"/>
          <a:ext cx="1681573" cy="10509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cs typeface="Times New Roman" panose="02020603050405020304" pitchFamily="18" charset="0"/>
            </a:rPr>
            <a:t>O'zingizning fan sohangizga doir mavzuni tanlang;</a:t>
          </a:r>
        </a:p>
      </dsp:txBody>
      <dsp:txXfrm>
        <a:off x="3131415" y="1344733"/>
        <a:ext cx="1620009" cy="989419"/>
      </dsp:txXfrm>
    </dsp:sp>
    <dsp:sp modelId="{297A6953-2331-41BA-A37D-FDDF74180D72}">
      <dsp:nvSpPr>
        <dsp:cNvPr id="0" name=""/>
        <dsp:cNvSpPr/>
      </dsp:nvSpPr>
      <dsp:spPr>
        <a:xfrm>
          <a:off x="2890436" y="1051205"/>
          <a:ext cx="210196" cy="21019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1966"/>
              </a:lnTo>
              <a:lnTo>
                <a:pt x="210196" y="210196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10DD34-0174-4F1B-97F5-5F6F18ADDBC1}">
      <dsp:nvSpPr>
        <dsp:cNvPr id="0" name=""/>
        <dsp:cNvSpPr/>
      </dsp:nvSpPr>
      <dsp:spPr>
        <a:xfrm>
          <a:off x="3100633" y="2627680"/>
          <a:ext cx="1681573" cy="10509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cs typeface="Times New Roman" panose="02020603050405020304" pitchFamily="18" charset="0"/>
            </a:rPr>
            <a:t>Mavzu 1-11-sinf o'quvchilariga mo'ljallangan bo’lishi kerakligini hisobga oling;</a:t>
          </a:r>
        </a:p>
      </dsp:txBody>
      <dsp:txXfrm>
        <a:off x="3131415" y="2658462"/>
        <a:ext cx="1620009" cy="989419"/>
      </dsp:txXfrm>
    </dsp:sp>
    <dsp:sp modelId="{A3FC9450-4A48-48A3-BB54-1E4782E75804}">
      <dsp:nvSpPr>
        <dsp:cNvPr id="0" name=""/>
        <dsp:cNvSpPr/>
      </dsp:nvSpPr>
      <dsp:spPr>
        <a:xfrm>
          <a:off x="5307697" y="222"/>
          <a:ext cx="2101966" cy="10509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imes New Roman" panose="02020603050405020304" pitchFamily="18" charset="0"/>
              <a:cs typeface="Times New Roman" panose="02020603050405020304" pitchFamily="18" charset="0"/>
            </a:rPr>
            <a:t>So’rov ishlab chiqishda quyidagi elementlarni hisobga oling:</a:t>
          </a:r>
        </a:p>
      </dsp:txBody>
      <dsp:txXfrm>
        <a:off x="5338479" y="31004"/>
        <a:ext cx="2040402" cy="989419"/>
      </dsp:txXfrm>
    </dsp:sp>
    <dsp:sp modelId="{C82F0EAD-0166-476E-9049-785467DA48BA}">
      <dsp:nvSpPr>
        <dsp:cNvPr id="0" name=""/>
        <dsp:cNvSpPr/>
      </dsp:nvSpPr>
      <dsp:spPr>
        <a:xfrm>
          <a:off x="5517894" y="1051205"/>
          <a:ext cx="210196" cy="7882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8237"/>
              </a:lnTo>
              <a:lnTo>
                <a:pt x="210196" y="7882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8A42CD-6B3F-44EB-87DA-45AAF28EE2A0}">
      <dsp:nvSpPr>
        <dsp:cNvPr id="0" name=""/>
        <dsp:cNvSpPr/>
      </dsp:nvSpPr>
      <dsp:spPr>
        <a:xfrm>
          <a:off x="5728091" y="1313951"/>
          <a:ext cx="1681573" cy="10509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cs typeface="Times New Roman" panose="02020603050405020304" pitchFamily="18" charset="0"/>
            </a:rPr>
            <a:t>Mavzuning ta'lim maqsadlari</a:t>
          </a:r>
        </a:p>
      </dsp:txBody>
      <dsp:txXfrm>
        <a:off x="5758873" y="1344733"/>
        <a:ext cx="1620009" cy="989419"/>
      </dsp:txXfrm>
    </dsp:sp>
    <dsp:sp modelId="{92067B46-A8F8-4B58-B196-490A89D011F7}">
      <dsp:nvSpPr>
        <dsp:cNvPr id="0" name=""/>
        <dsp:cNvSpPr/>
      </dsp:nvSpPr>
      <dsp:spPr>
        <a:xfrm>
          <a:off x="5517894" y="1051205"/>
          <a:ext cx="210196" cy="21019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1966"/>
              </a:lnTo>
              <a:lnTo>
                <a:pt x="210196" y="210196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BD3FB9-5006-43B9-8313-9B669565D450}">
      <dsp:nvSpPr>
        <dsp:cNvPr id="0" name=""/>
        <dsp:cNvSpPr/>
      </dsp:nvSpPr>
      <dsp:spPr>
        <a:xfrm>
          <a:off x="5728091" y="2627680"/>
          <a:ext cx="1681573" cy="10509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cs typeface="Times New Roman" panose="02020603050405020304" pitchFamily="18" charset="0"/>
            </a:rPr>
            <a:t>O'quvchilarning yosh xususiyatlari</a:t>
          </a:r>
        </a:p>
      </dsp:txBody>
      <dsp:txXfrm>
        <a:off x="5758873" y="2658462"/>
        <a:ext cx="1620009" cy="989419"/>
      </dsp:txXfrm>
    </dsp:sp>
    <dsp:sp modelId="{76BB6E50-96F8-42A3-9BFD-350615F05544}">
      <dsp:nvSpPr>
        <dsp:cNvPr id="0" name=""/>
        <dsp:cNvSpPr/>
      </dsp:nvSpPr>
      <dsp:spPr>
        <a:xfrm>
          <a:off x="5517894" y="1051205"/>
          <a:ext cx="210196" cy="34156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15695"/>
              </a:lnTo>
              <a:lnTo>
                <a:pt x="210196" y="34156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26545F-FBDF-4924-B593-61148C82CC7D}">
      <dsp:nvSpPr>
        <dsp:cNvPr id="0" name=""/>
        <dsp:cNvSpPr/>
      </dsp:nvSpPr>
      <dsp:spPr>
        <a:xfrm>
          <a:off x="5728091" y="3941409"/>
          <a:ext cx="1681573" cy="10509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cs typeface="Times New Roman" panose="02020603050405020304" pitchFamily="18" charset="0"/>
            </a:rPr>
            <a:t>Kutilgan o'quv natijalar</a:t>
          </a:r>
        </a:p>
      </dsp:txBody>
      <dsp:txXfrm>
        <a:off x="5758873" y="3972191"/>
        <a:ext cx="1620009" cy="989419"/>
      </dsp:txXfrm>
    </dsp:sp>
    <dsp:sp modelId="{99E156D4-2DE7-4EF5-81CC-028EA8282AEC}">
      <dsp:nvSpPr>
        <dsp:cNvPr id="0" name=""/>
        <dsp:cNvSpPr/>
      </dsp:nvSpPr>
      <dsp:spPr>
        <a:xfrm>
          <a:off x="5517894" y="1051205"/>
          <a:ext cx="210196" cy="47294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29424"/>
              </a:lnTo>
              <a:lnTo>
                <a:pt x="210196" y="472942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57A422-5176-4D49-BB58-5F7AED61E7B8}">
      <dsp:nvSpPr>
        <dsp:cNvPr id="0" name=""/>
        <dsp:cNvSpPr/>
      </dsp:nvSpPr>
      <dsp:spPr>
        <a:xfrm>
          <a:off x="5728091" y="5255138"/>
          <a:ext cx="1681573" cy="10509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cs typeface="Times New Roman" panose="02020603050405020304" pitchFamily="18" charset="0"/>
            </a:rPr>
            <a:t>Darsning interaktiv yoki an’anaviy shaklda ekanligi</a:t>
          </a:r>
        </a:p>
      </dsp:txBody>
      <dsp:txXfrm>
        <a:off x="5758873" y="5285920"/>
        <a:ext cx="1620009" cy="989419"/>
      </dsp:txXfrm>
    </dsp:sp>
    <dsp:sp modelId="{C5A1A51F-3277-4C59-83E9-0EDC0DF21EAC}">
      <dsp:nvSpPr>
        <dsp:cNvPr id="0" name=""/>
        <dsp:cNvSpPr/>
      </dsp:nvSpPr>
      <dsp:spPr>
        <a:xfrm>
          <a:off x="7935155" y="222"/>
          <a:ext cx="2101966" cy="10509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imes New Roman" panose="02020603050405020304" pitchFamily="18" charset="0"/>
              <a:cs typeface="Times New Roman" panose="02020603050405020304" pitchFamily="18" charset="0"/>
            </a:rPr>
            <a:t>Quyidagi o’quv materiallarni yarating:</a:t>
          </a:r>
        </a:p>
      </dsp:txBody>
      <dsp:txXfrm>
        <a:off x="7965937" y="31004"/>
        <a:ext cx="2040402" cy="989419"/>
      </dsp:txXfrm>
    </dsp:sp>
    <dsp:sp modelId="{16050C39-6B34-4B0F-8444-428C08EF1D3B}">
      <dsp:nvSpPr>
        <dsp:cNvPr id="0" name=""/>
        <dsp:cNvSpPr/>
      </dsp:nvSpPr>
      <dsp:spPr>
        <a:xfrm>
          <a:off x="8145352" y="1051205"/>
          <a:ext cx="210196" cy="7882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8237"/>
              </a:lnTo>
              <a:lnTo>
                <a:pt x="210196" y="7882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5FA2BE-7A44-4C54-B298-F1876D1AAE29}">
      <dsp:nvSpPr>
        <dsp:cNvPr id="0" name=""/>
        <dsp:cNvSpPr/>
      </dsp:nvSpPr>
      <dsp:spPr>
        <a:xfrm>
          <a:off x="8355549" y="1313951"/>
          <a:ext cx="1681573" cy="10509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cs typeface="Times New Roman" panose="02020603050405020304" pitchFamily="18" charset="0"/>
            </a:rPr>
            <a:t>2 ta interaktiv topshiriq;</a:t>
          </a:r>
        </a:p>
      </dsp:txBody>
      <dsp:txXfrm>
        <a:off x="8386331" y="1344733"/>
        <a:ext cx="1620009" cy="989419"/>
      </dsp:txXfrm>
    </dsp:sp>
    <dsp:sp modelId="{18F6E68D-1B70-4C59-A9DA-66172B1F4AD9}">
      <dsp:nvSpPr>
        <dsp:cNvPr id="0" name=""/>
        <dsp:cNvSpPr/>
      </dsp:nvSpPr>
      <dsp:spPr>
        <a:xfrm>
          <a:off x="8145352" y="1051205"/>
          <a:ext cx="210196" cy="21019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1966"/>
              </a:lnTo>
              <a:lnTo>
                <a:pt x="210196" y="210196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E085D8-9991-4B74-A6A9-DBBF77E2E72F}">
      <dsp:nvSpPr>
        <dsp:cNvPr id="0" name=""/>
        <dsp:cNvSpPr/>
      </dsp:nvSpPr>
      <dsp:spPr>
        <a:xfrm>
          <a:off x="8355549" y="2627680"/>
          <a:ext cx="1681573" cy="10509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cs typeface="Times New Roman" panose="02020603050405020304" pitchFamily="18" charset="0"/>
            </a:rPr>
            <a:t>Mavzuga doir 1 ta hayotiy misol;</a:t>
          </a:r>
        </a:p>
      </dsp:txBody>
      <dsp:txXfrm>
        <a:off x="8386331" y="2658462"/>
        <a:ext cx="1620009" cy="989419"/>
      </dsp:txXfrm>
    </dsp:sp>
    <dsp:sp modelId="{BA66BF97-8C97-4B0C-83B0-875E0F8B9C16}">
      <dsp:nvSpPr>
        <dsp:cNvPr id="0" name=""/>
        <dsp:cNvSpPr/>
      </dsp:nvSpPr>
      <dsp:spPr>
        <a:xfrm>
          <a:off x="8145352" y="1051205"/>
          <a:ext cx="210196" cy="34156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15695"/>
              </a:lnTo>
              <a:lnTo>
                <a:pt x="210196" y="34156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27FF46-CDBB-4BDD-B7E8-075DE15E5417}">
      <dsp:nvSpPr>
        <dsp:cNvPr id="0" name=""/>
        <dsp:cNvSpPr/>
      </dsp:nvSpPr>
      <dsp:spPr>
        <a:xfrm>
          <a:off x="8355549" y="3941409"/>
          <a:ext cx="1681573" cy="10509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cs typeface="Times New Roman" panose="02020603050405020304" pitchFamily="18" charset="0"/>
            </a:rPr>
            <a:t>O'quvchilarning mustaqil ishlashiga yordam beruvchi qo’shimcha mazmunli resurs;</a:t>
          </a:r>
        </a:p>
      </dsp:txBody>
      <dsp:txXfrm>
        <a:off x="8386331" y="3972191"/>
        <a:ext cx="1620009" cy="989419"/>
      </dsp:txXfrm>
    </dsp:sp>
    <dsp:sp modelId="{F8E6E975-A2EA-4962-ABD1-AC4D4FB4F179}">
      <dsp:nvSpPr>
        <dsp:cNvPr id="0" name=""/>
        <dsp:cNvSpPr/>
      </dsp:nvSpPr>
      <dsp:spPr>
        <a:xfrm>
          <a:off x="10562613" y="222"/>
          <a:ext cx="2101966" cy="10509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Natija</a:t>
          </a:r>
          <a:endParaRPr lang="en-US" sz="17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0593395" y="31004"/>
        <a:ext cx="2040402" cy="989419"/>
      </dsp:txXfrm>
    </dsp:sp>
    <dsp:sp modelId="{F233BA23-57EC-43B6-B8C2-ACC9A896D00A}">
      <dsp:nvSpPr>
        <dsp:cNvPr id="0" name=""/>
        <dsp:cNvSpPr/>
      </dsp:nvSpPr>
      <dsp:spPr>
        <a:xfrm>
          <a:off x="10772810" y="1051205"/>
          <a:ext cx="210196" cy="11233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23317"/>
              </a:lnTo>
              <a:lnTo>
                <a:pt x="210196" y="112331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03926B-ECA9-43A6-9BF4-D223CDBA3EA2}">
      <dsp:nvSpPr>
        <dsp:cNvPr id="0" name=""/>
        <dsp:cNvSpPr/>
      </dsp:nvSpPr>
      <dsp:spPr>
        <a:xfrm>
          <a:off x="10983006" y="1313951"/>
          <a:ext cx="1681573" cy="17211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Yaratilgan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o'quv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materiallari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va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uning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dars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jarayonida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qo’llashga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doir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ijobiy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jihatlari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haqida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fikringizni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boshqalar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bilan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bo’lishing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sp:txBody>
      <dsp:txXfrm>
        <a:off x="11032258" y="1363203"/>
        <a:ext cx="1583069" cy="162263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5C7C67-3765-4E0D-A51C-60C5DA91EFAE}">
      <dsp:nvSpPr>
        <dsp:cNvPr id="0" name=""/>
        <dsp:cNvSpPr/>
      </dsp:nvSpPr>
      <dsp:spPr>
        <a:xfrm>
          <a:off x="2580" y="1904984"/>
          <a:ext cx="3098216" cy="1549108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Bosqichlar:</a:t>
          </a:r>
        </a:p>
      </dsp:txBody>
      <dsp:txXfrm>
        <a:off x="47952" y="1950356"/>
        <a:ext cx="3007472" cy="1458364"/>
      </dsp:txXfrm>
    </dsp:sp>
    <dsp:sp modelId="{8E288033-7FDE-49D7-8470-D6B10A50317D}">
      <dsp:nvSpPr>
        <dsp:cNvPr id="0" name=""/>
        <dsp:cNvSpPr/>
      </dsp:nvSpPr>
      <dsp:spPr>
        <a:xfrm rot="18289469">
          <a:off x="2635373" y="1762785"/>
          <a:ext cx="2170134" cy="52031"/>
        </a:xfrm>
        <a:custGeom>
          <a:avLst/>
          <a:gdLst/>
          <a:ahLst/>
          <a:cxnLst/>
          <a:rect l="0" t="0" r="0" b="0"/>
          <a:pathLst>
            <a:path>
              <a:moveTo>
                <a:pt x="0" y="26015"/>
              </a:moveTo>
              <a:lnTo>
                <a:pt x="2170134" y="2601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666187" y="1734547"/>
        <a:ext cx="108506" cy="108506"/>
      </dsp:txXfrm>
    </dsp:sp>
    <dsp:sp modelId="{F3AC9044-3935-4F20-9923-AE4B735906FD}">
      <dsp:nvSpPr>
        <dsp:cNvPr id="0" name=""/>
        <dsp:cNvSpPr/>
      </dsp:nvSpPr>
      <dsp:spPr>
        <a:xfrm>
          <a:off x="4340083" y="123509"/>
          <a:ext cx="3098216" cy="154910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Mavzuni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tanlang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(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maktabda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o’qitadigan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faningizga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doir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</a:p>
      </dsp:txBody>
      <dsp:txXfrm>
        <a:off x="4385455" y="168881"/>
        <a:ext cx="3007472" cy="1458364"/>
      </dsp:txXfrm>
    </dsp:sp>
    <dsp:sp modelId="{2AF112F6-EF56-4729-83F1-CD2FC409A5C0}">
      <dsp:nvSpPr>
        <dsp:cNvPr id="0" name=""/>
        <dsp:cNvSpPr/>
      </dsp:nvSpPr>
      <dsp:spPr>
        <a:xfrm>
          <a:off x="3100797" y="2653522"/>
          <a:ext cx="1239286" cy="52031"/>
        </a:xfrm>
        <a:custGeom>
          <a:avLst/>
          <a:gdLst/>
          <a:ahLst/>
          <a:cxnLst/>
          <a:rect l="0" t="0" r="0" b="0"/>
          <a:pathLst>
            <a:path>
              <a:moveTo>
                <a:pt x="0" y="26015"/>
              </a:moveTo>
              <a:lnTo>
                <a:pt x="1239286" y="2601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689458" y="2648556"/>
        <a:ext cx="61964" cy="61964"/>
      </dsp:txXfrm>
    </dsp:sp>
    <dsp:sp modelId="{CCD448DC-98F2-47EA-9AE3-421824DFA67F}">
      <dsp:nvSpPr>
        <dsp:cNvPr id="0" name=""/>
        <dsp:cNvSpPr/>
      </dsp:nvSpPr>
      <dsp:spPr>
        <a:xfrm>
          <a:off x="4340083" y="1904984"/>
          <a:ext cx="3098216" cy="154910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Ushbu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mavzuga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doir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metod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yoki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o’yin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ishlab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chiqish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uchun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aniq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va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tushunarli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so’rov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yarating</a:t>
          </a:r>
          <a:endParaRPr lang="en-US" sz="2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385455" y="1950356"/>
        <a:ext cx="3007472" cy="1458364"/>
      </dsp:txXfrm>
    </dsp:sp>
    <dsp:sp modelId="{B9A2660A-DDDA-45B7-B676-5ED722357727}">
      <dsp:nvSpPr>
        <dsp:cNvPr id="0" name=""/>
        <dsp:cNvSpPr/>
      </dsp:nvSpPr>
      <dsp:spPr>
        <a:xfrm rot="19457599">
          <a:off x="7294850" y="2208154"/>
          <a:ext cx="1526186" cy="52031"/>
        </a:xfrm>
        <a:custGeom>
          <a:avLst/>
          <a:gdLst/>
          <a:ahLst/>
          <a:cxnLst/>
          <a:rect l="0" t="0" r="0" b="0"/>
          <a:pathLst>
            <a:path>
              <a:moveTo>
                <a:pt x="0" y="26015"/>
              </a:moveTo>
              <a:lnTo>
                <a:pt x="1526186" y="2601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019788" y="2196015"/>
        <a:ext cx="76309" cy="76309"/>
      </dsp:txXfrm>
    </dsp:sp>
    <dsp:sp modelId="{A2830E3B-4D99-4C20-A0BE-DC494763973B}">
      <dsp:nvSpPr>
        <dsp:cNvPr id="0" name=""/>
        <dsp:cNvSpPr/>
      </dsp:nvSpPr>
      <dsp:spPr>
        <a:xfrm>
          <a:off x="8677586" y="1014247"/>
          <a:ext cx="3098216" cy="15491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Times New Roman" panose="02020603050405020304" pitchFamily="18" charset="0"/>
              <a:cs typeface="Times New Roman" panose="02020603050405020304" pitchFamily="18" charset="0"/>
            </a:rPr>
            <a:t>So’rovda fan nomi, sinf nomi, vaqti va maqsadini aniq ko’rsatilishiga e’tibor bering.</a:t>
          </a:r>
        </a:p>
      </dsp:txBody>
      <dsp:txXfrm>
        <a:off x="8722958" y="1059619"/>
        <a:ext cx="3007472" cy="1458364"/>
      </dsp:txXfrm>
    </dsp:sp>
    <dsp:sp modelId="{3C729B4E-CC09-43E9-A617-1A2A1998324F}">
      <dsp:nvSpPr>
        <dsp:cNvPr id="0" name=""/>
        <dsp:cNvSpPr/>
      </dsp:nvSpPr>
      <dsp:spPr>
        <a:xfrm rot="2142401">
          <a:off x="7294850" y="3098891"/>
          <a:ext cx="1526186" cy="52031"/>
        </a:xfrm>
        <a:custGeom>
          <a:avLst/>
          <a:gdLst/>
          <a:ahLst/>
          <a:cxnLst/>
          <a:rect l="0" t="0" r="0" b="0"/>
          <a:pathLst>
            <a:path>
              <a:moveTo>
                <a:pt x="0" y="26015"/>
              </a:moveTo>
              <a:lnTo>
                <a:pt x="1526186" y="2601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019788" y="3086752"/>
        <a:ext cx="76309" cy="76309"/>
      </dsp:txXfrm>
    </dsp:sp>
    <dsp:sp modelId="{E114D17E-CA68-4170-A23A-3E6BBFD7FFE0}">
      <dsp:nvSpPr>
        <dsp:cNvPr id="0" name=""/>
        <dsp:cNvSpPr/>
      </dsp:nvSpPr>
      <dsp:spPr>
        <a:xfrm>
          <a:off x="8677586" y="2795721"/>
          <a:ext cx="3098216" cy="15491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Times New Roman" panose="02020603050405020304" pitchFamily="18" charset="0"/>
              <a:cs typeface="Times New Roman" panose="02020603050405020304" pitchFamily="18" charset="0"/>
            </a:rPr>
            <a:t>So’rov natijasini takomillashtirish uchun ChatGPT ga to’ldiruvchi tavsiyalar berishga tayyorlaning.</a:t>
          </a:r>
        </a:p>
      </dsp:txBody>
      <dsp:txXfrm>
        <a:off x="8722958" y="2841093"/>
        <a:ext cx="3007472" cy="1458364"/>
      </dsp:txXfrm>
    </dsp:sp>
    <dsp:sp modelId="{E9705AF9-DC4B-45B5-85A9-215D9F5DC13E}">
      <dsp:nvSpPr>
        <dsp:cNvPr id="0" name=""/>
        <dsp:cNvSpPr/>
      </dsp:nvSpPr>
      <dsp:spPr>
        <a:xfrm rot="3310531">
          <a:off x="2635373" y="3544260"/>
          <a:ext cx="2170134" cy="52031"/>
        </a:xfrm>
        <a:custGeom>
          <a:avLst/>
          <a:gdLst/>
          <a:ahLst/>
          <a:cxnLst/>
          <a:rect l="0" t="0" r="0" b="0"/>
          <a:pathLst>
            <a:path>
              <a:moveTo>
                <a:pt x="0" y="26015"/>
              </a:moveTo>
              <a:lnTo>
                <a:pt x="2170134" y="2601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666187" y="3516022"/>
        <a:ext cx="108506" cy="108506"/>
      </dsp:txXfrm>
    </dsp:sp>
    <dsp:sp modelId="{54A5E19D-A2BC-4B61-8406-48D078ABE8C6}">
      <dsp:nvSpPr>
        <dsp:cNvPr id="0" name=""/>
        <dsp:cNvSpPr/>
      </dsp:nvSpPr>
      <dsp:spPr>
        <a:xfrm>
          <a:off x="4340083" y="3686458"/>
          <a:ext cx="3098216" cy="154910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Natijani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sinfingizdan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kelib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chiqib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tahrirlang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va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moslashtiring</a:t>
          </a:r>
          <a:endParaRPr lang="en-US" sz="2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385455" y="3731830"/>
        <a:ext cx="3007472" cy="145836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6976C7-1CA0-4CCA-8E7D-1832641B538C}">
      <dsp:nvSpPr>
        <dsp:cNvPr id="0" name=""/>
        <dsp:cNvSpPr/>
      </dsp:nvSpPr>
      <dsp:spPr>
        <a:xfrm>
          <a:off x="0" y="39212"/>
          <a:ext cx="12257589" cy="1158299"/>
        </a:xfrm>
        <a:prstGeom prst="roundRect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Gamma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—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bu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zamonaviy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taqdimot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hujjat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va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veb-sahifalar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yaratish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uchun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mo‘ljallangan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intuitiv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platforma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 </a:t>
          </a:r>
        </a:p>
      </dsp:txBody>
      <dsp:txXfrm>
        <a:off x="56543" y="95755"/>
        <a:ext cx="12144503" cy="1045213"/>
      </dsp:txXfrm>
    </dsp:sp>
    <dsp:sp modelId="{103F6962-036D-416D-B1F9-C837ACE55839}">
      <dsp:nvSpPr>
        <dsp:cNvPr id="0" name=""/>
        <dsp:cNvSpPr/>
      </dsp:nvSpPr>
      <dsp:spPr>
        <a:xfrm>
          <a:off x="0" y="1283912"/>
          <a:ext cx="12257589" cy="1158299"/>
        </a:xfrm>
        <a:prstGeom prst="roundRect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tayyor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shablonlar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oddiy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interfeys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va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avtomatik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dizayn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imkoniyatlari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orqali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tez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va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professional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natijalar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olishga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yordam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beradi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 </a:t>
          </a:r>
        </a:p>
      </dsp:txBody>
      <dsp:txXfrm>
        <a:off x="56543" y="1340455"/>
        <a:ext cx="12144503" cy="104521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44B1B9-6CC5-407B-AE92-B01EDD4C9396}">
      <dsp:nvSpPr>
        <dsp:cNvPr id="0" name=""/>
        <dsp:cNvSpPr/>
      </dsp:nvSpPr>
      <dsp:spPr>
        <a:xfrm>
          <a:off x="1754855" y="2443809"/>
          <a:ext cx="3058508" cy="1061768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BOSQICHLARI:</a:t>
          </a:r>
        </a:p>
      </dsp:txBody>
      <dsp:txXfrm>
        <a:off x="1785953" y="2474907"/>
        <a:ext cx="2996312" cy="999572"/>
      </dsp:txXfrm>
    </dsp:sp>
    <dsp:sp modelId="{CC5D2E3A-7292-423F-941D-2435A9B010D6}">
      <dsp:nvSpPr>
        <dsp:cNvPr id="0" name=""/>
        <dsp:cNvSpPr/>
      </dsp:nvSpPr>
      <dsp:spPr>
        <a:xfrm rot="17350740">
          <a:off x="3945284" y="1737598"/>
          <a:ext cx="2585574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2585574" y="1606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173431" y="1689021"/>
        <a:ext cx="129278" cy="129278"/>
      </dsp:txXfrm>
    </dsp:sp>
    <dsp:sp modelId="{382C9D59-480D-474B-A8CB-3A42B8758DF1}">
      <dsp:nvSpPr>
        <dsp:cNvPr id="0" name=""/>
        <dsp:cNvSpPr/>
      </dsp:nvSpPr>
      <dsp:spPr>
        <a:xfrm>
          <a:off x="5662778" y="1742"/>
          <a:ext cx="4897830" cy="106176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Times New Roman" panose="02020603050405020304" pitchFamily="18" charset="0"/>
              <a:cs typeface="Times New Roman" panose="02020603050405020304" pitchFamily="18" charset="0"/>
            </a:rPr>
            <a:t>Mavzuni tanlang</a:t>
          </a:r>
        </a:p>
      </dsp:txBody>
      <dsp:txXfrm>
        <a:off x="5693876" y="32840"/>
        <a:ext cx="4835634" cy="999572"/>
      </dsp:txXfrm>
    </dsp:sp>
    <dsp:sp modelId="{FE84FA36-E301-49B9-8250-9EEB7BC8AD3C}">
      <dsp:nvSpPr>
        <dsp:cNvPr id="0" name=""/>
        <dsp:cNvSpPr/>
      </dsp:nvSpPr>
      <dsp:spPr>
        <a:xfrm rot="18289469">
          <a:off x="4494359" y="2348115"/>
          <a:ext cx="1487423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487423" y="1606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200885" y="2326991"/>
        <a:ext cx="74371" cy="74371"/>
      </dsp:txXfrm>
    </dsp:sp>
    <dsp:sp modelId="{8470F4E3-7F92-4FB8-B3E8-2BAC46C005A9}">
      <dsp:nvSpPr>
        <dsp:cNvPr id="0" name=""/>
        <dsp:cNvSpPr/>
      </dsp:nvSpPr>
      <dsp:spPr>
        <a:xfrm>
          <a:off x="5662778" y="1222776"/>
          <a:ext cx="4897830" cy="106176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Mavzu</a:t>
          </a: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rejasini</a:t>
          </a: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aniqlashtiring</a:t>
          </a:r>
          <a:endParaRPr lang="en-US" sz="1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93876" y="1253874"/>
        <a:ext cx="4835634" cy="999572"/>
      </dsp:txXfrm>
    </dsp:sp>
    <dsp:sp modelId="{3B2942A8-5D40-47A6-80D2-8B83D42BE3B3}">
      <dsp:nvSpPr>
        <dsp:cNvPr id="0" name=""/>
        <dsp:cNvSpPr/>
      </dsp:nvSpPr>
      <dsp:spPr>
        <a:xfrm>
          <a:off x="4813364" y="2958631"/>
          <a:ext cx="849414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849414" y="1606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216835" y="2953458"/>
        <a:ext cx="42470" cy="42470"/>
      </dsp:txXfrm>
    </dsp:sp>
    <dsp:sp modelId="{9CDC6ED1-14A8-4A01-977E-27049971898F}">
      <dsp:nvSpPr>
        <dsp:cNvPr id="0" name=""/>
        <dsp:cNvSpPr/>
      </dsp:nvSpPr>
      <dsp:spPr>
        <a:xfrm>
          <a:off x="5662778" y="2443809"/>
          <a:ext cx="4897830" cy="106176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Har bir reja uchun Gammada 6 sahifalik taqdimot yarating. Bir xil dizayndan foydalaning. </a:t>
          </a:r>
        </a:p>
      </dsp:txBody>
      <dsp:txXfrm>
        <a:off x="5693876" y="2474907"/>
        <a:ext cx="4835634" cy="999572"/>
      </dsp:txXfrm>
    </dsp:sp>
    <dsp:sp modelId="{E3FF08F5-352B-40BF-91E1-DDBFDFCDC344}">
      <dsp:nvSpPr>
        <dsp:cNvPr id="0" name=""/>
        <dsp:cNvSpPr/>
      </dsp:nvSpPr>
      <dsp:spPr>
        <a:xfrm rot="3310531">
          <a:off x="4494359" y="3569148"/>
          <a:ext cx="1487423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487423" y="1606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200885" y="3548025"/>
        <a:ext cx="74371" cy="74371"/>
      </dsp:txXfrm>
    </dsp:sp>
    <dsp:sp modelId="{4DE0EEE4-43EF-4ABF-985D-2CE54D77F0A7}">
      <dsp:nvSpPr>
        <dsp:cNvPr id="0" name=""/>
        <dsp:cNvSpPr/>
      </dsp:nvSpPr>
      <dsp:spPr>
        <a:xfrm>
          <a:off x="5662778" y="3664843"/>
          <a:ext cx="4897830" cy="106176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imes New Roman" panose="02020603050405020304" pitchFamily="18" charset="0"/>
              <a:cs typeface="Times New Roman" panose="02020603050405020304" pitchFamily="18" charset="0"/>
            </a:rPr>
            <a:t>Natijadagi ortqicha sahifalarni olib tashlang va mazmunini o’z tajribangizdan kelib chiqib takomillashtiring.</a:t>
          </a:r>
        </a:p>
      </dsp:txBody>
      <dsp:txXfrm>
        <a:off x="5693876" y="3695941"/>
        <a:ext cx="4835634" cy="999572"/>
      </dsp:txXfrm>
    </dsp:sp>
    <dsp:sp modelId="{232B930B-86EB-4078-B5C8-A53E7CB647F9}">
      <dsp:nvSpPr>
        <dsp:cNvPr id="0" name=""/>
        <dsp:cNvSpPr/>
      </dsp:nvSpPr>
      <dsp:spPr>
        <a:xfrm rot="4249260">
          <a:off x="3945284" y="4179665"/>
          <a:ext cx="2585574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2585574" y="1606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173431" y="4131088"/>
        <a:ext cx="129278" cy="129278"/>
      </dsp:txXfrm>
    </dsp:sp>
    <dsp:sp modelId="{1C26C12B-4190-4E65-BD19-179FE672E6E2}">
      <dsp:nvSpPr>
        <dsp:cNvPr id="0" name=""/>
        <dsp:cNvSpPr/>
      </dsp:nvSpPr>
      <dsp:spPr>
        <a:xfrm>
          <a:off x="5662778" y="4885876"/>
          <a:ext cx="4897830" cy="106176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Rejalarni</a:t>
          </a: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umumlashtirib</a:t>
          </a: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yagon</a:t>
          </a: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tadimot</a:t>
          </a: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ko’rinishiga</a:t>
          </a: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keltiring</a:t>
          </a: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va</a:t>
          </a: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elektron</a:t>
          </a: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shaklda</a:t>
          </a: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kursning</a:t>
          </a: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telegram </a:t>
          </a:r>
          <a:r>
            <a:rPr lang="en-US" sz="1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guruhiga</a:t>
          </a: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yuboring</a:t>
          </a: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sp:txBody>
      <dsp:txXfrm>
        <a:off x="5693876" y="4916974"/>
        <a:ext cx="4835634" cy="9995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378668-5D1F-4ACB-9E73-F288F1014AC4}">
      <dsp:nvSpPr>
        <dsp:cNvPr id="0" name=""/>
        <dsp:cNvSpPr/>
      </dsp:nvSpPr>
      <dsp:spPr>
        <a:xfrm>
          <a:off x="0" y="898385"/>
          <a:ext cx="9710368" cy="1197847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4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D0145D-604D-4EE4-B050-A57EAF35E7C7}">
      <dsp:nvSpPr>
        <dsp:cNvPr id="0" name=""/>
        <dsp:cNvSpPr/>
      </dsp:nvSpPr>
      <dsp:spPr>
        <a:xfrm>
          <a:off x="2400" y="0"/>
          <a:ext cx="1397524" cy="1197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>
              <a:solidFill>
                <a:srgbClr val="09038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insoniy fikrlash</a:t>
          </a:r>
        </a:p>
      </dsp:txBody>
      <dsp:txXfrm>
        <a:off x="2400" y="0"/>
        <a:ext cx="1397524" cy="1197847"/>
      </dsp:txXfrm>
    </dsp:sp>
    <dsp:sp modelId="{3116ADE0-BEFA-48E2-AE3A-88E0B30E3315}">
      <dsp:nvSpPr>
        <dsp:cNvPr id="0" name=""/>
        <dsp:cNvSpPr/>
      </dsp:nvSpPr>
      <dsp:spPr>
        <a:xfrm>
          <a:off x="551431" y="1347578"/>
          <a:ext cx="299461" cy="2994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D5B7FD-7241-4261-8A9D-8B8197A1AB01}">
      <dsp:nvSpPr>
        <dsp:cNvPr id="0" name=""/>
        <dsp:cNvSpPr/>
      </dsp:nvSpPr>
      <dsp:spPr>
        <a:xfrm>
          <a:off x="1469801" y="1796770"/>
          <a:ext cx="1397524" cy="1197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>
              <a:solidFill>
                <a:srgbClr val="09038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o‘rganish </a:t>
          </a:r>
        </a:p>
      </dsp:txBody>
      <dsp:txXfrm>
        <a:off x="1469801" y="1796770"/>
        <a:ext cx="1397524" cy="1197847"/>
      </dsp:txXfrm>
    </dsp:sp>
    <dsp:sp modelId="{61DD6D3F-6B21-43E6-A9FA-32EA0D8691EA}">
      <dsp:nvSpPr>
        <dsp:cNvPr id="0" name=""/>
        <dsp:cNvSpPr/>
      </dsp:nvSpPr>
      <dsp:spPr>
        <a:xfrm>
          <a:off x="2018833" y="1347578"/>
          <a:ext cx="299461" cy="2994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A77B13-721D-45C8-8A27-A8D66320F7F9}">
      <dsp:nvSpPr>
        <dsp:cNvPr id="0" name=""/>
        <dsp:cNvSpPr/>
      </dsp:nvSpPr>
      <dsp:spPr>
        <a:xfrm>
          <a:off x="2937202" y="0"/>
          <a:ext cx="1397524" cy="1197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 err="1">
              <a:solidFill>
                <a:srgbClr val="09038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mantiqiy</a:t>
          </a:r>
          <a:r>
            <a:rPr lang="en-US" sz="1700" b="0" kern="1200" dirty="0">
              <a:solidFill>
                <a:srgbClr val="09038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700" b="0" kern="1200" dirty="0" err="1">
              <a:solidFill>
                <a:srgbClr val="09038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xulosa</a:t>
          </a:r>
          <a:r>
            <a:rPr lang="en-US" sz="1700" b="0" kern="1200" dirty="0">
              <a:solidFill>
                <a:srgbClr val="09038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700" b="0" kern="1200" dirty="0" err="1">
              <a:solidFill>
                <a:srgbClr val="09038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chiqarish</a:t>
          </a:r>
          <a:endParaRPr lang="en-US" sz="1700" b="0" kern="1200" dirty="0">
            <a:solidFill>
              <a:srgbClr val="09038B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937202" y="0"/>
        <a:ext cx="1397524" cy="1197847"/>
      </dsp:txXfrm>
    </dsp:sp>
    <dsp:sp modelId="{78D8822D-B56F-4068-8B69-7BC320530902}">
      <dsp:nvSpPr>
        <dsp:cNvPr id="0" name=""/>
        <dsp:cNvSpPr/>
      </dsp:nvSpPr>
      <dsp:spPr>
        <a:xfrm>
          <a:off x="3486234" y="1347578"/>
          <a:ext cx="299461" cy="2994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AAE052-E513-4405-82A1-25388A72A63B}">
      <dsp:nvSpPr>
        <dsp:cNvPr id="0" name=""/>
        <dsp:cNvSpPr/>
      </dsp:nvSpPr>
      <dsp:spPr>
        <a:xfrm>
          <a:off x="4404603" y="1796770"/>
          <a:ext cx="1397524" cy="1197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>
              <a:solidFill>
                <a:srgbClr val="09038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qaror qabul qilish</a:t>
          </a:r>
        </a:p>
      </dsp:txBody>
      <dsp:txXfrm>
        <a:off x="4404603" y="1796770"/>
        <a:ext cx="1397524" cy="1197847"/>
      </dsp:txXfrm>
    </dsp:sp>
    <dsp:sp modelId="{C43AD15F-62FD-49EE-B804-D78B0DA6F833}">
      <dsp:nvSpPr>
        <dsp:cNvPr id="0" name=""/>
        <dsp:cNvSpPr/>
      </dsp:nvSpPr>
      <dsp:spPr>
        <a:xfrm>
          <a:off x="4953635" y="1347578"/>
          <a:ext cx="299461" cy="2994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403C98-6F70-4337-9BDC-BAF162F00F38}">
      <dsp:nvSpPr>
        <dsp:cNvPr id="0" name=""/>
        <dsp:cNvSpPr/>
      </dsp:nvSpPr>
      <dsp:spPr>
        <a:xfrm>
          <a:off x="5872004" y="0"/>
          <a:ext cx="1397524" cy="1197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>
              <a:solidFill>
                <a:srgbClr val="09038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muammoni hal qilish</a:t>
          </a:r>
        </a:p>
      </dsp:txBody>
      <dsp:txXfrm>
        <a:off x="5872004" y="0"/>
        <a:ext cx="1397524" cy="1197847"/>
      </dsp:txXfrm>
    </dsp:sp>
    <dsp:sp modelId="{0B73233A-3510-4CB1-88B7-8A63746F00E6}">
      <dsp:nvSpPr>
        <dsp:cNvPr id="0" name=""/>
        <dsp:cNvSpPr/>
      </dsp:nvSpPr>
      <dsp:spPr>
        <a:xfrm>
          <a:off x="6421036" y="1347578"/>
          <a:ext cx="299461" cy="2994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6A4E74-DF7D-4EDE-BDBC-8B167EF20218}">
      <dsp:nvSpPr>
        <dsp:cNvPr id="0" name=""/>
        <dsp:cNvSpPr/>
      </dsp:nvSpPr>
      <dsp:spPr>
        <a:xfrm>
          <a:off x="7339405" y="1796770"/>
          <a:ext cx="1397524" cy="1197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 err="1">
              <a:solidFill>
                <a:srgbClr val="09038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o‘z-o‘zini</a:t>
          </a:r>
          <a:r>
            <a:rPr lang="en-US" sz="1700" b="0" kern="1200" dirty="0">
              <a:solidFill>
                <a:srgbClr val="09038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700" b="0" kern="1200" dirty="0" err="1">
              <a:solidFill>
                <a:srgbClr val="09038B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moslashtirish</a:t>
          </a:r>
          <a:endParaRPr lang="en-US" sz="1700" b="0" kern="1200" dirty="0">
            <a:solidFill>
              <a:srgbClr val="09038B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339405" y="1796770"/>
        <a:ext cx="1397524" cy="1197847"/>
      </dsp:txXfrm>
    </dsp:sp>
    <dsp:sp modelId="{AAF8D878-8199-4A55-9995-C9DCF0E2EFD3}">
      <dsp:nvSpPr>
        <dsp:cNvPr id="0" name=""/>
        <dsp:cNvSpPr/>
      </dsp:nvSpPr>
      <dsp:spPr>
        <a:xfrm>
          <a:off x="7888437" y="1347578"/>
          <a:ext cx="299461" cy="2994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F42BB2-F175-45B6-A667-2EC2C1C79B84}">
      <dsp:nvSpPr>
        <dsp:cNvPr id="0" name=""/>
        <dsp:cNvSpPr/>
      </dsp:nvSpPr>
      <dsp:spPr>
        <a:xfrm rot="5400000">
          <a:off x="-751852" y="2262427"/>
          <a:ext cx="3297298" cy="39752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99A2E9-F93D-4875-893E-03CFD2CE47FA}">
      <dsp:nvSpPr>
        <dsp:cNvPr id="0" name=""/>
        <dsp:cNvSpPr/>
      </dsp:nvSpPr>
      <dsp:spPr>
        <a:xfrm>
          <a:off x="5684" y="156647"/>
          <a:ext cx="4416976" cy="2650185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O‘quvchilar</a:t>
          </a:r>
          <a:r>
            <a:rPr lang="en-US" sz="4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1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shaxsiy</a:t>
          </a:r>
          <a:r>
            <a:rPr lang="en-US" sz="4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1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ma’lumotlarini</a:t>
          </a:r>
          <a:r>
            <a:rPr lang="en-US" sz="4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himoya</a:t>
          </a:r>
          <a:r>
            <a:rPr lang="en-US" sz="4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qilish</a:t>
          </a:r>
          <a:endParaRPr lang="en-US" sz="4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3305" y="234268"/>
        <a:ext cx="4261734" cy="2494943"/>
      </dsp:txXfrm>
    </dsp:sp>
    <dsp:sp modelId="{5404ED25-E781-4A6F-A247-B812FFF11B3B}">
      <dsp:nvSpPr>
        <dsp:cNvPr id="0" name=""/>
        <dsp:cNvSpPr/>
      </dsp:nvSpPr>
      <dsp:spPr>
        <a:xfrm>
          <a:off x="904513" y="3918793"/>
          <a:ext cx="5859144" cy="39752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F437E5-7F27-452C-B2DF-77E50085DCFF}">
      <dsp:nvSpPr>
        <dsp:cNvPr id="0" name=""/>
        <dsp:cNvSpPr/>
      </dsp:nvSpPr>
      <dsp:spPr>
        <a:xfrm>
          <a:off x="5684" y="3469379"/>
          <a:ext cx="4416976" cy="2650185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Faqat</a:t>
          </a:r>
          <a:r>
            <a:rPr lang="en-US" sz="4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1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ishonchli</a:t>
          </a:r>
          <a:r>
            <a:rPr lang="en-US" sz="4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1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va</a:t>
          </a:r>
          <a:r>
            <a:rPr lang="en-US" sz="4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1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litsenziyali</a:t>
          </a:r>
          <a:r>
            <a:rPr lang="en-US" sz="4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chatbotlardan</a:t>
          </a:r>
          <a:r>
            <a:rPr lang="en-US" sz="4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foydalanish</a:t>
          </a:r>
          <a:endParaRPr lang="en-US" sz="4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3305" y="3547000"/>
        <a:ext cx="4261734" cy="2494943"/>
      </dsp:txXfrm>
    </dsp:sp>
    <dsp:sp modelId="{9BFF30CA-575D-45CC-86E4-092A706822E1}">
      <dsp:nvSpPr>
        <dsp:cNvPr id="0" name=""/>
        <dsp:cNvSpPr/>
      </dsp:nvSpPr>
      <dsp:spPr>
        <a:xfrm rot="16200000">
          <a:off x="5122725" y="2262427"/>
          <a:ext cx="3297298" cy="39752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AED735-C155-4D4A-B4D3-018C4DE1F129}">
      <dsp:nvSpPr>
        <dsp:cNvPr id="0" name=""/>
        <dsp:cNvSpPr/>
      </dsp:nvSpPr>
      <dsp:spPr>
        <a:xfrm>
          <a:off x="5880263" y="3469379"/>
          <a:ext cx="4416976" cy="2650185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Chatbotlarni</a:t>
          </a:r>
          <a:r>
            <a:rPr lang="en-US" sz="4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1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qo‘shimcha</a:t>
          </a:r>
          <a:r>
            <a:rPr lang="en-US" sz="4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vosita</a:t>
          </a:r>
          <a:r>
            <a:rPr lang="en-US" sz="4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sifatida</a:t>
          </a:r>
          <a:r>
            <a:rPr lang="en-US" sz="4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ko'rish</a:t>
          </a:r>
          <a:endParaRPr lang="en-US" sz="4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57884" y="3547000"/>
        <a:ext cx="4261734" cy="2494943"/>
      </dsp:txXfrm>
    </dsp:sp>
    <dsp:sp modelId="{CE8188F5-9267-4164-9AB1-994F6199241C}">
      <dsp:nvSpPr>
        <dsp:cNvPr id="0" name=""/>
        <dsp:cNvSpPr/>
      </dsp:nvSpPr>
      <dsp:spPr>
        <a:xfrm>
          <a:off x="5880263" y="156647"/>
          <a:ext cx="4416976" cy="2650185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Chatbotlar</a:t>
          </a:r>
          <a:r>
            <a:rPr lang="en-US" sz="4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bergan</a:t>
          </a:r>
          <a:r>
            <a:rPr lang="en-US" sz="4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1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ma’lumotlarni</a:t>
          </a:r>
          <a:r>
            <a:rPr lang="en-US" sz="4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1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tekshirish</a:t>
          </a:r>
          <a:endParaRPr lang="en-US" sz="41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57884" y="234268"/>
        <a:ext cx="4261734" cy="249494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88C89D-D2FB-421B-B47B-DA2705EE1F44}">
      <dsp:nvSpPr>
        <dsp:cNvPr id="0" name=""/>
        <dsp:cNvSpPr/>
      </dsp:nvSpPr>
      <dsp:spPr>
        <a:xfrm>
          <a:off x="1027853" y="861"/>
          <a:ext cx="2329802" cy="1164901"/>
        </a:xfrm>
        <a:prstGeom prst="roundRect">
          <a:avLst>
            <a:gd name="adj" fmla="val 10000"/>
          </a:avLst>
        </a:prstGeom>
        <a:solidFill>
          <a:srgbClr val="1F295C"/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O‘quvchilar</a:t>
          </a:r>
          <a:endParaRPr lang="en-US" sz="3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061972" y="34980"/>
        <a:ext cx="2261564" cy="1096663"/>
      </dsp:txXfrm>
    </dsp:sp>
    <dsp:sp modelId="{A0F8218A-F1F5-4CBB-A15B-F30D776AE63A}">
      <dsp:nvSpPr>
        <dsp:cNvPr id="0" name=""/>
        <dsp:cNvSpPr/>
      </dsp:nvSpPr>
      <dsp:spPr>
        <a:xfrm>
          <a:off x="1260834" y="1165762"/>
          <a:ext cx="232980" cy="8736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3675"/>
              </a:lnTo>
              <a:lnTo>
                <a:pt x="232980" y="87367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3F5F4F-9096-4AF7-9210-AA050734BF2D}">
      <dsp:nvSpPr>
        <dsp:cNvPr id="0" name=""/>
        <dsp:cNvSpPr/>
      </dsp:nvSpPr>
      <dsp:spPr>
        <a:xfrm>
          <a:off x="1493814" y="1456987"/>
          <a:ext cx="1863841" cy="11649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z-Latn-UZ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Har bir o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‘</a:t>
          </a:r>
          <a:r>
            <a:rPr lang="uz-Latn-UZ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quvchining o'ziga xos ehtiyojlari va qobiliyatlari hisobga olinib ta'lim beri</a:t>
          </a:r>
          <a:r>
            <a:rPr lang="en-US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sh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527933" y="1491106"/>
        <a:ext cx="1795603" cy="10966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A6299-0F5C-49A1-B78C-01B2C3CF078A}">
      <dsp:nvSpPr>
        <dsp:cNvPr id="0" name=""/>
        <dsp:cNvSpPr/>
      </dsp:nvSpPr>
      <dsp:spPr>
        <a:xfrm>
          <a:off x="1397989" y="525"/>
          <a:ext cx="2330399" cy="1165199"/>
        </a:xfrm>
        <a:prstGeom prst="roundRect">
          <a:avLst>
            <a:gd name="adj" fmla="val 10000"/>
          </a:avLst>
        </a:prstGeom>
        <a:solidFill>
          <a:srgbClr val="1F295C"/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O‘qituvchilar</a:t>
          </a:r>
          <a:endParaRPr lang="en-US" sz="3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32117" y="34653"/>
        <a:ext cx="2262143" cy="1096943"/>
      </dsp:txXfrm>
    </dsp:sp>
    <dsp:sp modelId="{08897809-E6FD-43E1-8998-B8494367AE3B}">
      <dsp:nvSpPr>
        <dsp:cNvPr id="0" name=""/>
        <dsp:cNvSpPr/>
      </dsp:nvSpPr>
      <dsp:spPr>
        <a:xfrm>
          <a:off x="1631029" y="1165725"/>
          <a:ext cx="233039" cy="8738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3899"/>
              </a:lnTo>
              <a:lnTo>
                <a:pt x="233039" y="87389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A2D937-8432-4DDC-A082-D91EADDEB9B2}">
      <dsp:nvSpPr>
        <dsp:cNvPr id="0" name=""/>
        <dsp:cNvSpPr/>
      </dsp:nvSpPr>
      <dsp:spPr>
        <a:xfrm>
          <a:off x="1864069" y="1457024"/>
          <a:ext cx="1864319" cy="11651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O‘quv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materiallarini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tayyorlash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avtomatik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baholash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va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b.</a:t>
          </a:r>
        </a:p>
      </dsp:txBody>
      <dsp:txXfrm>
        <a:off x="1898197" y="1491152"/>
        <a:ext cx="1796063" cy="109694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6E98B8-9923-49FC-B159-4E4F52EEB171}">
      <dsp:nvSpPr>
        <dsp:cNvPr id="0" name=""/>
        <dsp:cNvSpPr/>
      </dsp:nvSpPr>
      <dsp:spPr>
        <a:xfrm>
          <a:off x="2148887" y="683"/>
          <a:ext cx="2330118" cy="1165059"/>
        </a:xfrm>
        <a:prstGeom prst="roundRect">
          <a:avLst>
            <a:gd name="adj" fmla="val 10000"/>
          </a:avLst>
        </a:prstGeom>
        <a:solidFill>
          <a:srgbClr val="1F295C"/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Ta’lim</a:t>
          </a:r>
          <a:r>
            <a:rPr lang="en-US" sz="2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sifatini</a:t>
          </a:r>
          <a:r>
            <a:rPr lang="en-US" sz="2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oshirish</a:t>
          </a:r>
          <a:endParaRPr lang="en-US" sz="2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183010" y="34806"/>
        <a:ext cx="2261872" cy="1096813"/>
      </dsp:txXfrm>
    </dsp:sp>
    <dsp:sp modelId="{9336AA09-6654-4AB0-B8C5-3CB62FD6038C}">
      <dsp:nvSpPr>
        <dsp:cNvPr id="0" name=""/>
        <dsp:cNvSpPr/>
      </dsp:nvSpPr>
      <dsp:spPr>
        <a:xfrm>
          <a:off x="2381899" y="1165742"/>
          <a:ext cx="233011" cy="8737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3794"/>
              </a:lnTo>
              <a:lnTo>
                <a:pt x="233011" y="87379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B4B199-6277-4CA9-B864-C2AD832987E4}">
      <dsp:nvSpPr>
        <dsp:cNvPr id="0" name=""/>
        <dsp:cNvSpPr/>
      </dsp:nvSpPr>
      <dsp:spPr>
        <a:xfrm>
          <a:off x="2614911" y="1457007"/>
          <a:ext cx="1864095" cy="11650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Zamonaviy</a:t>
          </a:r>
          <a:r>
            <a:rPr lang="en-US" sz="1400" b="0" i="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b="0" i="0" kern="1200" baseline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interaktiv</a:t>
          </a:r>
          <a:r>
            <a:rPr lang="en-US" sz="1400" b="0" i="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b="0" i="0" kern="1200" baseline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o‘quv</a:t>
          </a:r>
          <a:r>
            <a:rPr lang="en-US" sz="1400" b="0" i="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b="0" i="0" kern="1200" baseline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materiallari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hamda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r</a:t>
          </a:r>
          <a:r>
            <a:rPr lang="en-US" sz="1400" b="0" i="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eal </a:t>
          </a:r>
          <a:r>
            <a:rPr lang="en-US" sz="1400" b="0" i="0" kern="1200" baseline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vaqtda</a:t>
          </a:r>
          <a:r>
            <a:rPr lang="en-US" sz="1400" b="0" i="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b="0" i="0" kern="1200" baseline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o'quvchilarning</a:t>
          </a:r>
          <a:r>
            <a:rPr lang="en-US" sz="1400" b="0" i="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b="0" i="0" kern="1200" baseline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bilimlarini</a:t>
          </a:r>
          <a:r>
            <a:rPr lang="en-US" sz="1400" b="0" i="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b="0" i="0" kern="1200" baseline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monitoringi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649034" y="1491130"/>
        <a:ext cx="1795849" cy="109681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D67978-6D97-45B6-9F66-131369A0744B}">
      <dsp:nvSpPr>
        <dsp:cNvPr id="0" name=""/>
        <dsp:cNvSpPr/>
      </dsp:nvSpPr>
      <dsp:spPr>
        <a:xfrm>
          <a:off x="0" y="0"/>
          <a:ext cx="13424376" cy="3514207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ChatGPT</a:t>
          </a:r>
          <a:r>
            <a:rPr lang="en-US" sz="4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darslik </a:t>
          </a:r>
          <a:r>
            <a:rPr lang="en-US" sz="4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mavzulariga</a:t>
          </a:r>
          <a:r>
            <a:rPr lang="en-US" sz="4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qo’shimcha</a:t>
          </a:r>
          <a:r>
            <a:rPr lang="en-US" sz="4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mazmunni</a:t>
          </a:r>
          <a:r>
            <a:rPr lang="en-US" sz="4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yaratish</a:t>
          </a:r>
          <a:r>
            <a:rPr lang="en-US" sz="4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4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yig’ilish</a:t>
          </a:r>
          <a:r>
            <a:rPr lang="en-US" sz="4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va</a:t>
          </a:r>
          <a:r>
            <a:rPr lang="en-US" sz="4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turli</a:t>
          </a:r>
          <a:r>
            <a:rPr lang="en-US" sz="4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o’quv</a:t>
          </a:r>
          <a:r>
            <a:rPr lang="en-US" sz="4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tadbirlari</a:t>
          </a:r>
          <a:r>
            <a:rPr lang="en-US" sz="4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rejasini</a:t>
          </a:r>
          <a:r>
            <a:rPr lang="en-US" sz="4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tuzish</a:t>
          </a:r>
          <a:r>
            <a:rPr lang="en-US" sz="4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4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hisobotlar</a:t>
          </a:r>
          <a:r>
            <a:rPr lang="en-US" sz="4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va</a:t>
          </a:r>
          <a:r>
            <a:rPr lang="en-US" sz="4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tahliliy</a:t>
          </a:r>
          <a:r>
            <a:rPr lang="en-US" sz="4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materiallarni</a:t>
          </a:r>
          <a:r>
            <a:rPr lang="en-US" sz="4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tayyorlash</a:t>
          </a:r>
          <a:r>
            <a:rPr lang="en-US" sz="4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pedagogik </a:t>
          </a:r>
          <a:r>
            <a:rPr lang="en-US" sz="4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metod</a:t>
          </a:r>
          <a:r>
            <a:rPr lang="en-US" sz="4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va</a:t>
          </a:r>
          <a:r>
            <a:rPr lang="en-US" sz="4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o’yinlarni</a:t>
          </a:r>
          <a:r>
            <a:rPr lang="en-US" sz="4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ishlab </a:t>
          </a:r>
          <a:r>
            <a:rPr lang="en-US" sz="4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chiqish</a:t>
          </a:r>
          <a:r>
            <a:rPr lang="en-US" sz="4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yoki</a:t>
          </a:r>
          <a:r>
            <a:rPr lang="en-US" sz="4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takomillashtirishda</a:t>
          </a:r>
          <a:r>
            <a:rPr lang="en-US" sz="4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yordam</a:t>
          </a:r>
          <a:r>
            <a:rPr lang="en-US" sz="4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beruvchi</a:t>
          </a:r>
          <a:r>
            <a:rPr lang="en-US" sz="4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vosita</a:t>
          </a:r>
          <a:r>
            <a:rPr lang="en-US" sz="4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sp:txBody>
      <dsp:txXfrm>
        <a:off x="102928" y="102928"/>
        <a:ext cx="13218520" cy="330835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BF4114-2459-4E86-B2F8-DB066AF33F03}">
      <dsp:nvSpPr>
        <dsp:cNvPr id="0" name=""/>
        <dsp:cNvSpPr/>
      </dsp:nvSpPr>
      <dsp:spPr>
        <a:xfrm rot="5400000">
          <a:off x="7376387" y="-2612784"/>
          <a:ext cx="2202655" cy="797902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>
              <a:latin typeface="Times New Roman" panose="02020603050405020304" pitchFamily="18" charset="0"/>
              <a:cs typeface="Times New Roman" panose="02020603050405020304" pitchFamily="18" charset="0"/>
            </a:rPr>
            <a:t>✅ Yaxshi so‘rov: “SI yordamida 7-sinf fizika darsining multimedia resurslarini qanday yaratish mumkin?”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>
              <a:latin typeface="Times New Roman" panose="02020603050405020304" pitchFamily="18" charset="0"/>
              <a:cs typeface="Times New Roman" panose="02020603050405020304" pitchFamily="18" charset="0"/>
            </a:rPr>
            <a:t>❌ Yomon so'rov: “Multimedia resurslarini qanday yaratiladi?"</a:t>
          </a:r>
        </a:p>
      </dsp:txBody>
      <dsp:txXfrm rot="-5400000">
        <a:off x="4488202" y="382926"/>
        <a:ext cx="7871501" cy="1987605"/>
      </dsp:txXfrm>
    </dsp:sp>
    <dsp:sp modelId="{92D4A0F5-C09B-4F43-B5A4-A3CE2B2ABF64}">
      <dsp:nvSpPr>
        <dsp:cNvPr id="0" name=""/>
        <dsp:cNvSpPr/>
      </dsp:nvSpPr>
      <dsp:spPr>
        <a:xfrm>
          <a:off x="0" y="68"/>
          <a:ext cx="4488202" cy="27533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91440" rIns="182880" bIns="9144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Aniq</a:t>
          </a:r>
          <a:r>
            <a:rPr lang="en-US" sz="4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va</a:t>
          </a:r>
          <a:r>
            <a:rPr lang="en-US" sz="4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batafsil</a:t>
          </a:r>
          <a:r>
            <a:rPr lang="en-US" sz="4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yozing</a:t>
          </a:r>
          <a:r>
            <a:rPr lang="en-US" sz="4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</a:p>
      </dsp:txBody>
      <dsp:txXfrm>
        <a:off x="134406" y="134474"/>
        <a:ext cx="4219390" cy="2484507"/>
      </dsp:txXfrm>
    </dsp:sp>
    <dsp:sp modelId="{EA326CCB-771A-4D56-98D0-63D1DFC888D4}">
      <dsp:nvSpPr>
        <dsp:cNvPr id="0" name=""/>
        <dsp:cNvSpPr/>
      </dsp:nvSpPr>
      <dsp:spPr>
        <a:xfrm rot="5400000">
          <a:off x="7376387" y="278201"/>
          <a:ext cx="2202655" cy="797902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>
              <a:latin typeface="Times New Roman" panose="02020603050405020304" pitchFamily="18" charset="0"/>
              <a:cs typeface="Times New Roman" panose="02020603050405020304" pitchFamily="18" charset="0"/>
            </a:rPr>
            <a:t>✅ Yaxshi so‘rov: “Matematika bo‘yicha o‘quvchilarning motivatsiyasini oshirish uchun interaktiv topshiriqlar turiga doir tavsiyalar bering” 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❌ </a:t>
          </a:r>
          <a:r>
            <a:rPr lang="en-US" sz="2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Yomon</a:t>
          </a:r>
          <a:r>
            <a:rPr lang="en-US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so'rov</a:t>
          </a:r>
          <a:r>
            <a:rPr lang="en-US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 “</a:t>
          </a:r>
          <a:r>
            <a:rPr lang="en-US" sz="2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Matematika</a:t>
          </a:r>
          <a:r>
            <a:rPr lang="en-US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qanday</a:t>
          </a:r>
          <a:r>
            <a:rPr lang="en-US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o’qitiladi</a:t>
          </a:r>
          <a:r>
            <a:rPr lang="en-US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?”</a:t>
          </a:r>
        </a:p>
      </dsp:txBody>
      <dsp:txXfrm rot="-5400000">
        <a:off x="4488202" y="3273912"/>
        <a:ext cx="7871501" cy="1987605"/>
      </dsp:txXfrm>
    </dsp:sp>
    <dsp:sp modelId="{43ACE357-1CCC-4EA4-B4EB-6BC7CF8F9301}">
      <dsp:nvSpPr>
        <dsp:cNvPr id="0" name=""/>
        <dsp:cNvSpPr/>
      </dsp:nvSpPr>
      <dsp:spPr>
        <a:xfrm>
          <a:off x="0" y="2891054"/>
          <a:ext cx="4488202" cy="27533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91440" rIns="182880" bIns="9144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Maqsadni</a:t>
          </a:r>
          <a:r>
            <a:rPr lang="en-US" sz="4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aniq</a:t>
          </a:r>
          <a:r>
            <a:rPr lang="en-US" sz="4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ko‘rsating</a:t>
          </a:r>
          <a:r>
            <a:rPr lang="en-US" sz="4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</dsp:txBody>
      <dsp:txXfrm>
        <a:off x="134406" y="3025460"/>
        <a:ext cx="4219390" cy="248450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7BE523-7B48-481C-BACE-3FBCCF4051A3}">
      <dsp:nvSpPr>
        <dsp:cNvPr id="0" name=""/>
        <dsp:cNvSpPr/>
      </dsp:nvSpPr>
      <dsp:spPr>
        <a:xfrm rot="5400000">
          <a:off x="7587780" y="-2877038"/>
          <a:ext cx="1779870" cy="797902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latin typeface="Times New Roman" panose="02020603050405020304" pitchFamily="18" charset="0"/>
              <a:cs typeface="Times New Roman" panose="02020603050405020304" pitchFamily="18" charset="0"/>
            </a:rPr>
            <a:t>✅ Yaxshi so‘rov: “8-sinf biologiya darsi genetika mavzusini o‘rgatishda o‘quvchilarda yuzaga kelishi mumkin bo’lgan qiyinchiliklarni qanday hal qilish mumkin?”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latin typeface="Times New Roman" panose="02020603050405020304" pitchFamily="18" charset="0"/>
              <a:cs typeface="Times New Roman" panose="02020603050405020304" pitchFamily="18" charset="0"/>
            </a:rPr>
            <a:t>❌ Yomon so‘rov: “Genetika mavzusi o’qitish murakkabmi?” </a:t>
          </a:r>
        </a:p>
      </dsp:txBody>
      <dsp:txXfrm rot="-5400000">
        <a:off x="4488202" y="309426"/>
        <a:ext cx="7892140" cy="1606098"/>
      </dsp:txXfrm>
    </dsp:sp>
    <dsp:sp modelId="{60E3946B-8EB4-41DE-965C-EEEAA0DBE5F5}">
      <dsp:nvSpPr>
        <dsp:cNvPr id="0" name=""/>
        <dsp:cNvSpPr/>
      </dsp:nvSpPr>
      <dsp:spPr>
        <a:xfrm>
          <a:off x="0" y="55"/>
          <a:ext cx="4488202" cy="22248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So‘rovni</a:t>
          </a:r>
          <a:r>
            <a:rPr lang="en-US" sz="3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qo’shimcha</a:t>
          </a:r>
          <a:r>
            <a:rPr lang="en-US" sz="3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tafsilotlar</a:t>
          </a:r>
          <a:r>
            <a:rPr lang="en-US" sz="3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bilan</a:t>
          </a:r>
          <a:r>
            <a:rPr lang="en-US" sz="3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boyiting</a:t>
          </a:r>
          <a:r>
            <a:rPr lang="en-US" sz="3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</a:p>
      </dsp:txBody>
      <dsp:txXfrm>
        <a:off x="108608" y="108663"/>
        <a:ext cx="4270986" cy="2007622"/>
      </dsp:txXfrm>
    </dsp:sp>
    <dsp:sp modelId="{EB1D0983-36C9-4A57-983C-8715ED085EAA}">
      <dsp:nvSpPr>
        <dsp:cNvPr id="0" name=""/>
        <dsp:cNvSpPr/>
      </dsp:nvSpPr>
      <dsp:spPr>
        <a:xfrm rot="5400000">
          <a:off x="7587780" y="-540958"/>
          <a:ext cx="1779870" cy="797902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✅ Yaxshi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so‘rov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 “Men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o‘quvchilarni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baholashda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elektron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testlar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foydalanardim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baholashni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yanada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samarali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qilish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uchun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qanday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tavsiyalar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berasan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?” 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❌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Yomon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so‘rov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 “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O’quvchilarni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baholashni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samarali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tashkil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etishda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nima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qilish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kerak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?” </a:t>
          </a:r>
        </a:p>
      </dsp:txBody>
      <dsp:txXfrm rot="-5400000">
        <a:off x="4488202" y="2645506"/>
        <a:ext cx="7892140" cy="1606098"/>
      </dsp:txXfrm>
    </dsp:sp>
    <dsp:sp modelId="{6C32518C-6C5A-4F75-BC66-D1D45E71087A}">
      <dsp:nvSpPr>
        <dsp:cNvPr id="0" name=""/>
        <dsp:cNvSpPr/>
      </dsp:nvSpPr>
      <dsp:spPr>
        <a:xfrm>
          <a:off x="0" y="2336135"/>
          <a:ext cx="4488202" cy="22248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>
              <a:latin typeface="Times New Roman" panose="02020603050405020304" pitchFamily="18" charset="0"/>
              <a:cs typeface="Times New Roman" panose="02020603050405020304" pitchFamily="18" charset="0"/>
            </a:rPr>
            <a:t>O‘zingizning oldingi tajribangizni ko‘rsating:</a:t>
          </a:r>
        </a:p>
      </dsp:txBody>
      <dsp:txXfrm>
        <a:off x="108608" y="2444743"/>
        <a:ext cx="4270986" cy="20076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3165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B701A-1B0D-AB8E-772F-722F00F17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861ACFA-FC7C-50C8-5E1A-E510B337A4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F7843D8-2438-BD8E-B7AD-164E490EBD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7D06F8B-3632-B97C-DF36-F5F41A15FD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ru-RU" smtClean="0"/>
              <a:pPr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8752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BF270-8D7B-8ABB-7B11-7E30BA3B4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BA05B219-69BB-F3DA-3B0A-F192448A82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CB27F7AE-CA20-4D22-9AA6-D0706504E3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BEE598-CC75-87DD-9AC7-43CD8B3BC6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ru-RU" smtClean="0"/>
              <a:pPr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2490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10521-C49E-BF6F-8FA2-5F27B913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8EFA867-2850-7AFA-A7E8-086C5E1853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CAB9B3FF-4043-DF5B-5E07-3C364F6029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5F77678-B93A-DACF-6EF3-0E681980DF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ru-RU" smtClean="0"/>
              <a:pPr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4780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2F8D1-D2AA-7394-0F91-EFEA27250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03B5E94-2C83-615F-88C5-CDC1C0A4C9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C9A135A5-8A99-68C3-36A5-13B744467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DC63CAE-E52F-07A7-EE7F-AC14B5B9DD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ru-RU" smtClean="0"/>
              <a:pPr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52073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88A3B-9DE9-11DF-9AEA-D81507DC4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2A7172D-1AD7-1E2B-68AD-AE2D9574F9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CA07711-43F3-5154-7CC9-25A9F40274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2EF3346-88D9-075F-CF4B-B91801C09E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ru-RU" smtClean="0"/>
              <a:pPr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0676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85770-712D-A139-18A3-8AADB32D4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356A7341-5311-C0D8-B213-FE01C345E5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DBA828F1-E468-3C85-A05B-2167AB6303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74DC122-80CB-B204-5ADA-B7161567B2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ru-RU" smtClean="0"/>
              <a:pPr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13883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7BE90-018F-AD86-1872-AFF93A91A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BD959A0-7BFE-EBB4-93BA-17875D7465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A7882EDC-424C-9A4C-653E-A011AFE070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CB5A53D-5099-EB3F-9965-D73815AB6C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ru-RU" smtClean="0"/>
              <a:pPr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6547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629AF-B5F1-4B44-C013-D6CE287A8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F1CA8500-E776-690C-03CD-2CE2C14CCE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5B871E50-78C9-448F-FDF4-79A24A247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6C08598-5F8F-2477-CBC3-E71CBC6167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ru-RU" smtClean="0"/>
              <a:pPr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46118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E35EC-B58C-0283-4F93-3B3B63081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61BEE69C-C9EE-292E-E570-133AB29334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BE1C394-2CF0-9624-E3CC-9B0CC24339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CFF3BA0-0796-7BA8-4398-FCB0676DF5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ru-RU" smtClean="0"/>
              <a:pPr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5132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265D8-16E0-D9D6-4FE9-2E6DE8359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735780-1C5A-E412-C835-E7C162DE37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40C4A3-A80D-A0F0-5514-BCD00D243C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A216B2-9281-E711-2871-E7BA598E82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27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654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BCDC5-F226-1190-359B-A5B96F855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C32E951-5137-F735-A346-70D8B0FB26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C6D92C9B-F869-DDAC-D518-B583B009B8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F3B72E-253C-A87E-B658-7B9698E825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8374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FF137-0707-9D96-A3CE-D28955B5F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6982A427-B1C4-35DD-E6CA-A9BDD0031A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2193EF00-8A5F-B6CB-555B-5EECCEBE29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E618FF1-55C9-B65B-9F17-B8A940331D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0775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solidFill>
                  <a:prstClr val="black"/>
                </a:solidFill>
                <a:latin typeface="Calibri"/>
              </a:rPr>
              <a:pPr/>
              <a:t>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09037-EF24-B746-D714-4853A24CB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5CA42F-8D71-5643-F45D-8B57A1CAAC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21E5B2-0D89-0BF7-D83C-5C9FB53096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71873-22D6-9999-FE99-8A9B58A931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461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A4EFB-737C-9117-C2FD-71AE7CCE0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D029B12-AF53-CBB9-F7B9-02019B18E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21983D41-F846-4A0B-309A-EEF3C031F3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9F70423-94F3-EDB0-7C6D-93DC7B04CD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ru-RU" smtClean="0"/>
              <a:pPr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5602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4E7EBA0-16F7-464D-8F5F-6F349261A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99754-54CF-4588-A338-EE8222DFA11C}" type="datetimeFigureOut">
              <a:rPr lang="uz-Latn-UZ" smtClean="0">
                <a:solidFill>
                  <a:prstClr val="black">
                    <a:tint val="75000"/>
                  </a:prstClr>
                </a:solidFill>
              </a:rPr>
              <a:pPr/>
              <a:t>01/05/2025</a:t>
            </a:fld>
            <a:endParaRPr lang="uz-Latn-U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FCA6CB4-BEF4-4624-B743-AE2A8DD8A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z-Latn-U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FC6A84D-B4D8-4300-844D-895122885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6B6E-649B-4EC9-8E10-EF1C4036527D}" type="slidenum">
              <a:rPr lang="uz-Latn-U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z-Latn-U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882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8BAA7F-A792-433A-AD05-C1B92BD5F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z-Latn-U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D955EF-DEA9-4E5E-87F1-06A6EF14D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z-Latn-U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E4BC1AB-9137-43FC-A79C-0C22EBA9E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99754-54CF-4588-A338-EE8222DFA11C}" type="datetimeFigureOut">
              <a:rPr lang="uz-Latn-UZ" smtClean="0"/>
              <a:t>01/05/2025</a:t>
            </a:fld>
            <a:endParaRPr lang="uz-Latn-U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A03B6F-8C32-4437-85DE-D7FFB58CA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z-Latn-U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747555-D553-4B37-89EE-7B1AC2D1B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6B6E-649B-4EC9-8E10-EF1C4036527D}" type="slidenum">
              <a:rPr lang="uz-Latn-UZ" smtClean="0"/>
              <a:t>‹#›</a:t>
            </a:fld>
            <a:endParaRPr lang="uz-Latn-UZ"/>
          </a:p>
        </p:txBody>
      </p:sp>
    </p:spTree>
    <p:extLst>
      <p:ext uri="{BB962C8B-B14F-4D97-AF65-F5344CB8AC3E}">
        <p14:creationId xmlns:p14="http://schemas.microsoft.com/office/powerpoint/2010/main" val="2872230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image" Target="../media/image2.png"/><Relationship Id="rId7" Type="http://schemas.openxmlformats.org/officeDocument/2006/relationships/diagramData" Target="../diagrams/data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11" Type="http://schemas.microsoft.com/office/2007/relationships/diagramDrawing" Target="../diagrams/drawing8.xml"/><Relationship Id="rId5" Type="http://schemas.openxmlformats.org/officeDocument/2006/relationships/image" Target="../media/image12.png"/><Relationship Id="rId10" Type="http://schemas.openxmlformats.org/officeDocument/2006/relationships/diagramColors" Target="../diagrams/colors8.xml"/><Relationship Id="rId4" Type="http://schemas.openxmlformats.org/officeDocument/2006/relationships/image" Target="../media/image3.svg"/><Relationship Id="rId9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image" Target="../media/image2.png"/><Relationship Id="rId7" Type="http://schemas.openxmlformats.org/officeDocument/2006/relationships/diagramData" Target="../diagrams/data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11" Type="http://schemas.microsoft.com/office/2007/relationships/diagramDrawing" Target="../diagrams/drawing9.xml"/><Relationship Id="rId5" Type="http://schemas.openxmlformats.org/officeDocument/2006/relationships/image" Target="../media/image12.png"/><Relationship Id="rId10" Type="http://schemas.openxmlformats.org/officeDocument/2006/relationships/diagramColors" Target="../diagrams/colors9.xml"/><Relationship Id="rId4" Type="http://schemas.openxmlformats.org/officeDocument/2006/relationships/image" Target="../media/image3.svg"/><Relationship Id="rId9" Type="http://schemas.openxmlformats.org/officeDocument/2006/relationships/diagramQuickStyle" Target="../diagrams/quickStyle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image" Target="../media/image2.png"/><Relationship Id="rId7" Type="http://schemas.openxmlformats.org/officeDocument/2006/relationships/diagramData" Target="../diagrams/data10.xml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11" Type="http://schemas.microsoft.com/office/2007/relationships/diagramDrawing" Target="../diagrams/drawing10.xml"/><Relationship Id="rId5" Type="http://schemas.openxmlformats.org/officeDocument/2006/relationships/image" Target="../media/image12.png"/><Relationship Id="rId10" Type="http://schemas.openxmlformats.org/officeDocument/2006/relationships/diagramColors" Target="../diagrams/colors10.xml"/><Relationship Id="rId4" Type="http://schemas.openxmlformats.org/officeDocument/2006/relationships/image" Target="../media/image3.svg"/><Relationship Id="rId9" Type="http://schemas.openxmlformats.org/officeDocument/2006/relationships/diagramQuickStyle" Target="../diagrams/quickStyle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3" Type="http://schemas.openxmlformats.org/officeDocument/2006/relationships/image" Target="../media/image2.png"/><Relationship Id="rId7" Type="http://schemas.openxmlformats.org/officeDocument/2006/relationships/diagramData" Target="../diagrams/data11.xml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11" Type="http://schemas.microsoft.com/office/2007/relationships/diagramDrawing" Target="../diagrams/drawing11.xml"/><Relationship Id="rId5" Type="http://schemas.openxmlformats.org/officeDocument/2006/relationships/image" Target="../media/image12.png"/><Relationship Id="rId10" Type="http://schemas.openxmlformats.org/officeDocument/2006/relationships/diagramColors" Target="../diagrams/colors11.xml"/><Relationship Id="rId4" Type="http://schemas.openxmlformats.org/officeDocument/2006/relationships/image" Target="../media/image3.svg"/><Relationship Id="rId9" Type="http://schemas.openxmlformats.org/officeDocument/2006/relationships/diagramQuickStyle" Target="../diagrams/quickStyle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13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diagramData" Target="../diagrams/data12.xml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11" Type="http://schemas.microsoft.com/office/2007/relationships/diagramDrawing" Target="../diagrams/drawing12.xml"/><Relationship Id="rId5" Type="http://schemas.openxmlformats.org/officeDocument/2006/relationships/image" Target="../media/image12.png"/><Relationship Id="rId10" Type="http://schemas.openxmlformats.org/officeDocument/2006/relationships/diagramColors" Target="../diagrams/colors12.xml"/><Relationship Id="rId4" Type="http://schemas.openxmlformats.org/officeDocument/2006/relationships/image" Target="../media/image3.svg"/><Relationship Id="rId9" Type="http://schemas.openxmlformats.org/officeDocument/2006/relationships/diagramQuickStyle" Target="../diagrams/quickStyle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11" Type="http://schemas.openxmlformats.org/officeDocument/2006/relationships/image" Target="../media/image41.png"/><Relationship Id="rId5" Type="http://schemas.openxmlformats.org/officeDocument/2006/relationships/image" Target="../media/image12.png"/><Relationship Id="rId10" Type="http://schemas.openxmlformats.org/officeDocument/2006/relationships/image" Target="../media/image40.png"/><Relationship Id="rId4" Type="http://schemas.openxmlformats.org/officeDocument/2006/relationships/image" Target="../media/image3.svg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.xml"/><Relationship Id="rId3" Type="http://schemas.openxmlformats.org/officeDocument/2006/relationships/image" Target="../media/image2.png"/><Relationship Id="rId7" Type="http://schemas.openxmlformats.org/officeDocument/2006/relationships/diagramData" Target="../diagrams/data13.xml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11" Type="http://schemas.microsoft.com/office/2007/relationships/diagramDrawing" Target="../diagrams/drawing13.xml"/><Relationship Id="rId5" Type="http://schemas.openxmlformats.org/officeDocument/2006/relationships/image" Target="../media/image12.png"/><Relationship Id="rId10" Type="http://schemas.openxmlformats.org/officeDocument/2006/relationships/diagramColors" Target="../diagrams/colors13.xml"/><Relationship Id="rId4" Type="http://schemas.openxmlformats.org/officeDocument/2006/relationships/image" Target="../media/image3.svg"/><Relationship Id="rId9" Type="http://schemas.openxmlformats.org/officeDocument/2006/relationships/diagramQuickStyle" Target="../diagrams/quickStyl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2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diagramDrawing" Target="../diagrams/drawing1.xml"/><Relationship Id="rId5" Type="http://schemas.openxmlformats.org/officeDocument/2006/relationships/image" Target="../media/image4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3.svg"/><Relationship Id="rId9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11" Type="http://schemas.openxmlformats.org/officeDocument/2006/relationships/diagramColors" Target="../diagrams/colors2.xml"/><Relationship Id="rId5" Type="http://schemas.openxmlformats.org/officeDocument/2006/relationships/image" Target="../media/image12.png"/><Relationship Id="rId10" Type="http://schemas.openxmlformats.org/officeDocument/2006/relationships/diagramQuickStyle" Target="../diagrams/quickStyle2.xml"/><Relationship Id="rId4" Type="http://schemas.openxmlformats.org/officeDocument/2006/relationships/image" Target="../media/image3.svg"/><Relationship Id="rId9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3.svg"/><Relationship Id="rId21" Type="http://schemas.openxmlformats.org/officeDocument/2006/relationships/image" Target="../media/image26.png"/><Relationship Id="rId7" Type="http://schemas.openxmlformats.org/officeDocument/2006/relationships/diagramLayout" Target="../diagrams/layout3.xml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image" Target="../media/image2.png"/><Relationship Id="rId16" Type="http://schemas.openxmlformats.org/officeDocument/2006/relationships/image" Target="../media/image21.sv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12.xml"/><Relationship Id="rId6" Type="http://schemas.openxmlformats.org/officeDocument/2006/relationships/diagramData" Target="../diagrams/data3.xml"/><Relationship Id="rId11" Type="http://schemas.openxmlformats.org/officeDocument/2006/relationships/image" Target="../media/image16.png"/><Relationship Id="rId5" Type="http://schemas.openxmlformats.org/officeDocument/2006/relationships/image" Target="../media/image5.png"/><Relationship Id="rId15" Type="http://schemas.openxmlformats.org/officeDocument/2006/relationships/image" Target="../media/image20.png"/><Relationship Id="rId10" Type="http://schemas.microsoft.com/office/2007/relationships/diagramDrawing" Target="../diagrams/drawing3.xml"/><Relationship Id="rId19" Type="http://schemas.openxmlformats.org/officeDocument/2006/relationships/image" Target="../media/image24.png"/><Relationship Id="rId4" Type="http://schemas.openxmlformats.org/officeDocument/2006/relationships/image" Target="../media/image12.png"/><Relationship Id="rId9" Type="http://schemas.openxmlformats.org/officeDocument/2006/relationships/diagramColors" Target="../diagrams/colors3.xml"/><Relationship Id="rId14" Type="http://schemas.openxmlformats.org/officeDocument/2006/relationships/image" Target="../media/image19.svg"/><Relationship Id="rId22" Type="http://schemas.openxmlformats.org/officeDocument/2006/relationships/image" Target="../media/image2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diagramColors" Target="../diagrams/colors4.xml"/><Relationship Id="rId18" Type="http://schemas.openxmlformats.org/officeDocument/2006/relationships/diagramColors" Target="../diagrams/colors5.xml"/><Relationship Id="rId3" Type="http://schemas.openxmlformats.org/officeDocument/2006/relationships/image" Target="../media/image28.png"/><Relationship Id="rId21" Type="http://schemas.openxmlformats.org/officeDocument/2006/relationships/diagramLayout" Target="../diagrams/layout6.xml"/><Relationship Id="rId7" Type="http://schemas.openxmlformats.org/officeDocument/2006/relationships/image" Target="../media/image5.png"/><Relationship Id="rId12" Type="http://schemas.openxmlformats.org/officeDocument/2006/relationships/diagramQuickStyle" Target="../diagrams/quickStyle4.xml"/><Relationship Id="rId17" Type="http://schemas.openxmlformats.org/officeDocument/2006/relationships/diagramQuickStyle" Target="../diagrams/quickStyle5.xml"/><Relationship Id="rId2" Type="http://schemas.openxmlformats.org/officeDocument/2006/relationships/notesSlide" Target="../notesSlides/notesSlide6.xml"/><Relationship Id="rId16" Type="http://schemas.openxmlformats.org/officeDocument/2006/relationships/diagramLayout" Target="../diagrams/layout5.xml"/><Relationship Id="rId20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diagramLayout" Target="../diagrams/layout4.xml"/><Relationship Id="rId24" Type="http://schemas.microsoft.com/office/2007/relationships/diagramDrawing" Target="../diagrams/drawing6.xml"/><Relationship Id="rId5" Type="http://schemas.openxmlformats.org/officeDocument/2006/relationships/image" Target="../media/image3.svg"/><Relationship Id="rId15" Type="http://schemas.openxmlformats.org/officeDocument/2006/relationships/diagramData" Target="../diagrams/data5.xml"/><Relationship Id="rId23" Type="http://schemas.openxmlformats.org/officeDocument/2006/relationships/diagramColors" Target="../diagrams/colors6.xml"/><Relationship Id="rId10" Type="http://schemas.openxmlformats.org/officeDocument/2006/relationships/diagramData" Target="../diagrams/data4.xml"/><Relationship Id="rId19" Type="http://schemas.microsoft.com/office/2007/relationships/diagramDrawing" Target="../diagrams/drawing5.xml"/><Relationship Id="rId4" Type="http://schemas.openxmlformats.org/officeDocument/2006/relationships/image" Target="../media/image2.png"/><Relationship Id="rId9" Type="http://schemas.openxmlformats.org/officeDocument/2006/relationships/image" Target="../media/image30.jpeg"/><Relationship Id="rId14" Type="http://schemas.microsoft.com/office/2007/relationships/diagramDrawing" Target="../diagrams/drawing4.xml"/><Relationship Id="rId22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13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diagramColors" Target="../diagrams/colors7.xm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7.xml"/><Relationship Id="rId11" Type="http://schemas.openxmlformats.org/officeDocument/2006/relationships/image" Target="../media/image12.png"/><Relationship Id="rId5" Type="http://schemas.openxmlformats.org/officeDocument/2006/relationships/diagramLayout" Target="../diagrams/layout7.xml"/><Relationship Id="rId10" Type="http://schemas.openxmlformats.org/officeDocument/2006/relationships/image" Target="../media/image3.svg"/><Relationship Id="rId4" Type="http://schemas.openxmlformats.org/officeDocument/2006/relationships/diagramData" Target="../diagrams/data7.xml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053690" y="2562505"/>
            <a:ext cx="12617410" cy="1552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2060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TA’LIMDA SUN’IY INTELLEKT TEXNOLOGIYALARI</a:t>
            </a:r>
            <a:endParaRPr lang="en-US" sz="445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973C2CD-6B26-D51D-EBA3-CF2D81FA6A6D}"/>
              </a:ext>
            </a:extLst>
          </p:cNvPr>
          <p:cNvGrpSpPr/>
          <p:nvPr/>
        </p:nvGrpSpPr>
        <p:grpSpPr>
          <a:xfrm>
            <a:off x="1" y="-85724"/>
            <a:ext cx="14630399" cy="850502"/>
            <a:chOff x="1" y="-85724"/>
            <a:chExt cx="14630399" cy="850502"/>
          </a:xfrm>
        </p:grpSpPr>
        <p:pic>
          <p:nvPicPr>
            <p:cNvPr id="5" name="Graphic 1">
              <a:extLst>
                <a:ext uri="{FF2B5EF4-FFF2-40B4-BE49-F238E27FC236}">
                  <a16:creationId xmlns:a16="http://schemas.microsoft.com/office/drawing/2014/main" id="{254DEEBD-BD54-9593-8099-71C3F2856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" y="-85724"/>
              <a:ext cx="14630399" cy="850502"/>
            </a:xfrm>
            <a:prstGeom prst="rect">
              <a:avLst/>
            </a:prstGeom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0FD3AFEA-8AA4-A7BD-FED2-2584BA7E9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806" y="5355"/>
              <a:ext cx="1601053" cy="625647"/>
            </a:xfrm>
            <a:prstGeom prst="rect">
              <a:avLst/>
            </a:prstGeom>
          </p:spPr>
        </p:pic>
        <p:pic>
          <p:nvPicPr>
            <p:cNvPr id="7" name="Рисунок 4">
              <a:extLst>
                <a:ext uri="{FF2B5EF4-FFF2-40B4-BE49-F238E27FC236}">
                  <a16:creationId xmlns:a16="http://schemas.microsoft.com/office/drawing/2014/main" id="{03E4735E-9DB0-FAE5-E187-94913F21B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8551" y="14234"/>
              <a:ext cx="2221766" cy="616768"/>
            </a:xfrm>
            <a:prstGeom prst="rect">
              <a:avLst/>
            </a:prstGeom>
          </p:spPr>
        </p:pic>
      </p:grpSp>
      <p:pic>
        <p:nvPicPr>
          <p:cNvPr id="1026" name="Picture 2" descr="Artificial intelligence - Free technology icons">
            <a:extLst>
              <a:ext uri="{FF2B5EF4-FFF2-40B4-BE49-F238E27FC236}">
                <a16:creationId xmlns:a16="http://schemas.microsoft.com/office/drawing/2014/main" id="{E505616F-1E59-08AC-9B12-CF376D092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378" y="4114800"/>
            <a:ext cx="2949222" cy="294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027A3F-DA26-C296-B3C1-09E541FC763D}"/>
              </a:ext>
            </a:extLst>
          </p:cNvPr>
          <p:cNvSpPr txBox="1"/>
          <p:nvPr/>
        </p:nvSpPr>
        <p:spPr>
          <a:xfrm>
            <a:off x="8801838" y="6770675"/>
            <a:ext cx="5669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Akmal </a:t>
            </a:r>
            <a:r>
              <a:rPr lang="en-US" sz="5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Nizamov</a:t>
            </a:r>
            <a:endParaRPr lang="ru-RU" sz="5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7729A63-AE97-207E-8912-4792002F17BF}"/>
              </a:ext>
            </a:extLst>
          </p:cNvPr>
          <p:cNvSpPr/>
          <p:nvPr/>
        </p:nvSpPr>
        <p:spPr>
          <a:xfrm>
            <a:off x="0" y="684911"/>
            <a:ext cx="14630398" cy="9787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lIns="91426" tIns="45712" rIns="91426" bIns="45712">
            <a:spAutoFit/>
          </a:bodyPr>
          <a:lstStyle/>
          <a:p>
            <a:pPr algn="ctr"/>
            <a:r>
              <a:rPr lang="en-US" sz="29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2.4.Ta’limda </a:t>
            </a:r>
            <a:r>
              <a:rPr lang="en-US" sz="2900" b="1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raqamli</a:t>
            </a:r>
            <a:r>
              <a:rPr lang="en-US" sz="29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900" b="1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texnologiyalar</a:t>
            </a:r>
            <a:r>
              <a:rPr lang="en-US" sz="29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</a:t>
            </a:r>
            <a:br>
              <a:rPr lang="en-US" sz="29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</a:br>
            <a:r>
              <a:rPr lang="en-US" sz="2900" b="1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va</a:t>
            </a:r>
            <a:r>
              <a:rPr lang="en-US" sz="29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900" b="1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sun’iy</a:t>
            </a:r>
            <a:r>
              <a:rPr lang="en-US" sz="29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900" b="1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intellekt</a:t>
            </a:r>
            <a:endParaRPr lang="ru-RU" sz="2900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93434D6-DEFC-371F-7D4A-06630F611E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3302" y="31143"/>
            <a:ext cx="616768" cy="61676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96CCE-8768-D291-3646-30F07E5B2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59F25173-4A38-6A4C-1314-6D47A5868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223" y="912479"/>
            <a:ext cx="12805955" cy="65951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840" b="1" dirty="0">
                <a:solidFill>
                  <a:srgbClr val="1F295C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ChatGPT</a:t>
            </a:r>
            <a:r>
              <a:rPr lang="en-US" sz="3840" b="1" dirty="0">
                <a:solidFill>
                  <a:srgbClr val="1F29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40" b="1" dirty="0" err="1">
                <a:solidFill>
                  <a:srgbClr val="1F29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vositasi</a:t>
            </a:r>
            <a:r>
              <a:rPr lang="en-US" sz="3840" b="1" dirty="0">
                <a:solidFill>
                  <a:srgbClr val="1F29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40" b="1" dirty="0" err="1">
                <a:solidFill>
                  <a:srgbClr val="1F29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orqali</a:t>
            </a:r>
            <a:r>
              <a:rPr lang="en-US" sz="3840" b="1" dirty="0">
                <a:solidFill>
                  <a:srgbClr val="1F29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40" b="1" dirty="0" err="1">
                <a:solidFill>
                  <a:srgbClr val="1F29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o‘quv</a:t>
            </a:r>
            <a:r>
              <a:rPr lang="en-US" sz="3840" b="1" dirty="0">
                <a:solidFill>
                  <a:srgbClr val="1F29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40" b="1" dirty="0" err="1">
                <a:solidFill>
                  <a:srgbClr val="1F29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3840" b="1" dirty="0">
                <a:solidFill>
                  <a:srgbClr val="1F29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40" b="1" dirty="0" err="1">
                <a:solidFill>
                  <a:srgbClr val="1F29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metodik</a:t>
            </a:r>
            <a:r>
              <a:rPr lang="en-US" sz="3840" b="1" dirty="0">
                <a:solidFill>
                  <a:srgbClr val="1F29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40" b="1" dirty="0" err="1">
                <a:solidFill>
                  <a:srgbClr val="1F29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resurslarini</a:t>
            </a:r>
            <a:r>
              <a:rPr lang="en-US" sz="3840" b="1" dirty="0">
                <a:solidFill>
                  <a:srgbClr val="1F29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40" b="1" dirty="0" err="1">
                <a:solidFill>
                  <a:srgbClr val="1F29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yaratish</a:t>
            </a:r>
            <a:endParaRPr lang="uz-Latn-UZ" sz="3840" b="1" dirty="0">
              <a:solidFill>
                <a:srgbClr val="1F295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C2BFE0-FC53-BCF0-A1F8-333E38A0A5F0}"/>
              </a:ext>
            </a:extLst>
          </p:cNvPr>
          <p:cNvGrpSpPr/>
          <p:nvPr/>
        </p:nvGrpSpPr>
        <p:grpSpPr>
          <a:xfrm>
            <a:off x="2" y="-37983"/>
            <a:ext cx="14630399" cy="850502"/>
            <a:chOff x="2" y="-71437"/>
            <a:chExt cx="12191999" cy="708752"/>
          </a:xfrm>
        </p:grpSpPr>
        <p:pic>
          <p:nvPicPr>
            <p:cNvPr id="6" name="Graphic 1">
              <a:extLst>
                <a:ext uri="{FF2B5EF4-FFF2-40B4-BE49-F238E27FC236}">
                  <a16:creationId xmlns:a16="http://schemas.microsoft.com/office/drawing/2014/main" id="{3D307AEE-66D6-E86D-3136-7B4DF61BF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" y="-71437"/>
              <a:ext cx="12191999" cy="708752"/>
            </a:xfrm>
            <a:prstGeom prst="rect">
              <a:avLst/>
            </a:prstGeom>
          </p:spPr>
        </p:pic>
        <p:pic>
          <p:nvPicPr>
            <p:cNvPr id="7" name="Рисунок 5">
              <a:extLst>
                <a:ext uri="{FF2B5EF4-FFF2-40B4-BE49-F238E27FC236}">
                  <a16:creationId xmlns:a16="http://schemas.microsoft.com/office/drawing/2014/main" id="{1F4BB8D1-CA90-FB37-1C2F-E0AADF180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506" y="4464"/>
              <a:ext cx="1334211" cy="521373"/>
            </a:xfrm>
            <a:prstGeom prst="rect">
              <a:avLst/>
            </a:prstGeom>
          </p:spPr>
        </p:pic>
        <p:pic>
          <p:nvPicPr>
            <p:cNvPr id="8" name="Рисунок 4">
              <a:extLst>
                <a:ext uri="{FF2B5EF4-FFF2-40B4-BE49-F238E27FC236}">
                  <a16:creationId xmlns:a16="http://schemas.microsoft.com/office/drawing/2014/main" id="{9C919CEE-DCDC-8285-61FE-4385F3AF9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0459" y="11863"/>
              <a:ext cx="1851472" cy="513973"/>
            </a:xfrm>
            <a:prstGeom prst="rect">
              <a:avLst/>
            </a:prstGeom>
          </p:spPr>
        </p:pic>
      </p:grp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D3DDADA-785B-9C6B-1481-786FF65F31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4485602"/>
              </p:ext>
            </p:extLst>
          </p:nvPr>
        </p:nvGraphicFramePr>
        <p:xfrm>
          <a:off x="912223" y="2144889"/>
          <a:ext cx="12467229" cy="5644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223574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AB6F5-A9EE-F877-BAA5-F037E9663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8446BE15-9A9E-1E42-B3F6-76915312E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223" y="912479"/>
            <a:ext cx="12805955" cy="65951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840" b="1" dirty="0">
                <a:solidFill>
                  <a:srgbClr val="1F295C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ChatGPT</a:t>
            </a:r>
            <a:r>
              <a:rPr lang="en-US" sz="3840" b="1" dirty="0">
                <a:solidFill>
                  <a:srgbClr val="1F29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40" b="1" dirty="0" err="1">
                <a:solidFill>
                  <a:srgbClr val="1F29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vositasi</a:t>
            </a:r>
            <a:r>
              <a:rPr lang="en-US" sz="3840" b="1" dirty="0">
                <a:solidFill>
                  <a:srgbClr val="1F29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40" b="1" dirty="0" err="1">
                <a:solidFill>
                  <a:srgbClr val="1F29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orqali</a:t>
            </a:r>
            <a:r>
              <a:rPr lang="en-US" sz="3840" b="1" dirty="0">
                <a:solidFill>
                  <a:srgbClr val="1F29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40" b="1" dirty="0" err="1">
                <a:solidFill>
                  <a:srgbClr val="1F29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o‘quv</a:t>
            </a:r>
            <a:r>
              <a:rPr lang="en-US" sz="3840" b="1" dirty="0">
                <a:solidFill>
                  <a:srgbClr val="1F29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40" b="1" dirty="0" err="1">
                <a:solidFill>
                  <a:srgbClr val="1F29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3840" b="1" dirty="0">
                <a:solidFill>
                  <a:srgbClr val="1F29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40" b="1" dirty="0" err="1">
                <a:solidFill>
                  <a:srgbClr val="1F29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metodik</a:t>
            </a:r>
            <a:r>
              <a:rPr lang="en-US" sz="3840" b="1" dirty="0">
                <a:solidFill>
                  <a:srgbClr val="1F29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40" b="1" dirty="0" err="1">
                <a:solidFill>
                  <a:srgbClr val="1F29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resurslarini</a:t>
            </a:r>
            <a:r>
              <a:rPr lang="en-US" sz="3840" b="1" dirty="0">
                <a:solidFill>
                  <a:srgbClr val="1F29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40" b="1" dirty="0" err="1">
                <a:solidFill>
                  <a:srgbClr val="1F29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yaratish</a:t>
            </a:r>
            <a:endParaRPr lang="uz-Latn-UZ" sz="3840" b="1" dirty="0">
              <a:solidFill>
                <a:srgbClr val="1F295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BB7B10-E58A-ECE1-A344-BBA2CF39938B}"/>
              </a:ext>
            </a:extLst>
          </p:cNvPr>
          <p:cNvGrpSpPr/>
          <p:nvPr/>
        </p:nvGrpSpPr>
        <p:grpSpPr>
          <a:xfrm>
            <a:off x="2" y="-37983"/>
            <a:ext cx="14630399" cy="850502"/>
            <a:chOff x="2" y="-71437"/>
            <a:chExt cx="12191999" cy="708752"/>
          </a:xfrm>
        </p:grpSpPr>
        <p:pic>
          <p:nvPicPr>
            <p:cNvPr id="6" name="Graphic 1">
              <a:extLst>
                <a:ext uri="{FF2B5EF4-FFF2-40B4-BE49-F238E27FC236}">
                  <a16:creationId xmlns:a16="http://schemas.microsoft.com/office/drawing/2014/main" id="{9CE0EB3E-0F84-C96E-066A-274AE4A6D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" y="-71437"/>
              <a:ext cx="12191999" cy="708752"/>
            </a:xfrm>
            <a:prstGeom prst="rect">
              <a:avLst/>
            </a:prstGeom>
          </p:spPr>
        </p:pic>
        <p:pic>
          <p:nvPicPr>
            <p:cNvPr id="7" name="Рисунок 5">
              <a:extLst>
                <a:ext uri="{FF2B5EF4-FFF2-40B4-BE49-F238E27FC236}">
                  <a16:creationId xmlns:a16="http://schemas.microsoft.com/office/drawing/2014/main" id="{3C68C4DA-4911-3CF4-5C25-8FA87E0CC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506" y="4464"/>
              <a:ext cx="1334211" cy="521373"/>
            </a:xfrm>
            <a:prstGeom prst="rect">
              <a:avLst/>
            </a:prstGeom>
          </p:spPr>
        </p:pic>
        <p:pic>
          <p:nvPicPr>
            <p:cNvPr id="8" name="Рисунок 4">
              <a:extLst>
                <a:ext uri="{FF2B5EF4-FFF2-40B4-BE49-F238E27FC236}">
                  <a16:creationId xmlns:a16="http://schemas.microsoft.com/office/drawing/2014/main" id="{7AE1F4B2-1BDA-54A1-91D7-D0322240C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0459" y="11863"/>
              <a:ext cx="1851472" cy="513973"/>
            </a:xfrm>
            <a:prstGeom prst="rect">
              <a:avLst/>
            </a:prstGeom>
          </p:spPr>
        </p:pic>
      </p:grp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D138516-9E8E-2FF2-B27B-1CDF23051C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7667005"/>
              </p:ext>
            </p:extLst>
          </p:nvPr>
        </p:nvGraphicFramePr>
        <p:xfrm>
          <a:off x="912223" y="2589913"/>
          <a:ext cx="12467229" cy="4561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360161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6E7DD-2227-201A-E962-308631473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88E4A9E-EB31-21F1-86B1-250722DF920D}"/>
              </a:ext>
            </a:extLst>
          </p:cNvPr>
          <p:cNvGrpSpPr/>
          <p:nvPr/>
        </p:nvGrpSpPr>
        <p:grpSpPr>
          <a:xfrm>
            <a:off x="2" y="-37983"/>
            <a:ext cx="14630399" cy="850502"/>
            <a:chOff x="2" y="-71437"/>
            <a:chExt cx="12191999" cy="708752"/>
          </a:xfrm>
        </p:grpSpPr>
        <p:pic>
          <p:nvPicPr>
            <p:cNvPr id="6" name="Graphic 1">
              <a:extLst>
                <a:ext uri="{FF2B5EF4-FFF2-40B4-BE49-F238E27FC236}">
                  <a16:creationId xmlns:a16="http://schemas.microsoft.com/office/drawing/2014/main" id="{225DC39B-ADE3-6FBC-93F0-475C4A311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" y="-71437"/>
              <a:ext cx="12191999" cy="708752"/>
            </a:xfrm>
            <a:prstGeom prst="rect">
              <a:avLst/>
            </a:prstGeom>
          </p:spPr>
        </p:pic>
        <p:pic>
          <p:nvPicPr>
            <p:cNvPr id="7" name="Рисунок 5">
              <a:extLst>
                <a:ext uri="{FF2B5EF4-FFF2-40B4-BE49-F238E27FC236}">
                  <a16:creationId xmlns:a16="http://schemas.microsoft.com/office/drawing/2014/main" id="{3A06B643-AE29-7045-0373-3C39368C1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506" y="4464"/>
              <a:ext cx="1334211" cy="521373"/>
            </a:xfrm>
            <a:prstGeom prst="rect">
              <a:avLst/>
            </a:prstGeom>
          </p:spPr>
        </p:pic>
        <p:pic>
          <p:nvPicPr>
            <p:cNvPr id="8" name="Рисунок 4">
              <a:extLst>
                <a:ext uri="{FF2B5EF4-FFF2-40B4-BE49-F238E27FC236}">
                  <a16:creationId xmlns:a16="http://schemas.microsoft.com/office/drawing/2014/main" id="{7356F1B2-9CBB-A20A-8A3C-59DCC6349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0459" y="11863"/>
              <a:ext cx="1851472" cy="513973"/>
            </a:xfrm>
            <a:prstGeom prst="rect">
              <a:avLst/>
            </a:prstGeom>
          </p:spPr>
        </p:pic>
      </p:grp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D4F2AA8A-2DB5-151A-F743-17D14ED251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612232"/>
              </p:ext>
            </p:extLst>
          </p:nvPr>
        </p:nvGraphicFramePr>
        <p:xfrm>
          <a:off x="956519" y="1814119"/>
          <a:ext cx="12717362" cy="6306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B03351D-5ECE-A8F5-D565-A5F77BE3453B}"/>
              </a:ext>
            </a:extLst>
          </p:cNvPr>
          <p:cNvSpPr txBox="1"/>
          <p:nvPr/>
        </p:nvSpPr>
        <p:spPr>
          <a:xfrm>
            <a:off x="1603022" y="1084772"/>
            <a:ext cx="12474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1-TOPSHIRIQ.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ChatGPT dan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foydalanib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o’z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faningizga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amaliy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mazmuni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ishlab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chiqing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sp>
        <p:nvSpPr>
          <p:cNvPr id="15" name="Title 14" hidden="1">
            <a:extLst>
              <a:ext uri="{FF2B5EF4-FFF2-40B4-BE49-F238E27FC236}">
                <a16:creationId xmlns:a16="http://schemas.microsoft.com/office/drawing/2014/main" id="{62DC1699-D501-194E-3324-E053CBFDF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B733CE-73B0-4317-2415-79F0F4931251}"/>
              </a:ext>
            </a:extLst>
          </p:cNvPr>
          <p:cNvCxnSpPr/>
          <p:nvPr/>
        </p:nvCxnSpPr>
        <p:spPr>
          <a:xfrm>
            <a:off x="3078866" y="2349661"/>
            <a:ext cx="532435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E033EC-8523-639B-229D-0952F880893F}"/>
              </a:ext>
            </a:extLst>
          </p:cNvPr>
          <p:cNvCxnSpPr/>
          <p:nvPr/>
        </p:nvCxnSpPr>
        <p:spPr>
          <a:xfrm>
            <a:off x="5742972" y="2349661"/>
            <a:ext cx="532435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FFA7E9-0DFA-47FA-2ABF-E92E3DEB42BE}"/>
              </a:ext>
            </a:extLst>
          </p:cNvPr>
          <p:cNvCxnSpPr/>
          <p:nvPr/>
        </p:nvCxnSpPr>
        <p:spPr>
          <a:xfrm>
            <a:off x="8383929" y="2349661"/>
            <a:ext cx="532435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374C8AB-B62F-0135-5859-AC7F9A274888}"/>
              </a:ext>
            </a:extLst>
          </p:cNvPr>
          <p:cNvCxnSpPr/>
          <p:nvPr/>
        </p:nvCxnSpPr>
        <p:spPr>
          <a:xfrm>
            <a:off x="11013311" y="2349661"/>
            <a:ext cx="532435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Task Prosymbols Lineal Color icon | Freepik">
            <a:extLst>
              <a:ext uri="{FF2B5EF4-FFF2-40B4-BE49-F238E27FC236}">
                <a16:creationId xmlns:a16="http://schemas.microsoft.com/office/drawing/2014/main" id="{9663FC0D-2E62-7C48-CA9D-FB85351E9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519" y="5578997"/>
            <a:ext cx="1939938" cy="193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967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C248A-67F1-8CBC-4766-D4DBFFAE1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C259223-E193-E554-58DA-C73E8BDD3900}"/>
              </a:ext>
            </a:extLst>
          </p:cNvPr>
          <p:cNvGrpSpPr/>
          <p:nvPr/>
        </p:nvGrpSpPr>
        <p:grpSpPr>
          <a:xfrm>
            <a:off x="2" y="-37983"/>
            <a:ext cx="14630399" cy="850502"/>
            <a:chOff x="2" y="-71437"/>
            <a:chExt cx="12191999" cy="708752"/>
          </a:xfrm>
        </p:grpSpPr>
        <p:pic>
          <p:nvPicPr>
            <p:cNvPr id="6" name="Graphic 1">
              <a:extLst>
                <a:ext uri="{FF2B5EF4-FFF2-40B4-BE49-F238E27FC236}">
                  <a16:creationId xmlns:a16="http://schemas.microsoft.com/office/drawing/2014/main" id="{87FD2702-5628-4B1C-44BA-C187B5A0B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" y="-71437"/>
              <a:ext cx="12191999" cy="708752"/>
            </a:xfrm>
            <a:prstGeom prst="rect">
              <a:avLst/>
            </a:prstGeom>
          </p:spPr>
        </p:pic>
        <p:pic>
          <p:nvPicPr>
            <p:cNvPr id="7" name="Рисунок 5">
              <a:extLst>
                <a:ext uri="{FF2B5EF4-FFF2-40B4-BE49-F238E27FC236}">
                  <a16:creationId xmlns:a16="http://schemas.microsoft.com/office/drawing/2014/main" id="{7F6A958D-D346-B592-FB7A-6D5939517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506" y="4464"/>
              <a:ext cx="1334211" cy="521373"/>
            </a:xfrm>
            <a:prstGeom prst="rect">
              <a:avLst/>
            </a:prstGeom>
          </p:spPr>
        </p:pic>
        <p:pic>
          <p:nvPicPr>
            <p:cNvPr id="8" name="Рисунок 4">
              <a:extLst>
                <a:ext uri="{FF2B5EF4-FFF2-40B4-BE49-F238E27FC236}">
                  <a16:creationId xmlns:a16="http://schemas.microsoft.com/office/drawing/2014/main" id="{A4EC1351-332B-AE2D-38C7-CF5AE5933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0459" y="11863"/>
              <a:ext cx="1851472" cy="513973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6336B3C-8576-0AB8-2779-CFAD5D734387}"/>
              </a:ext>
            </a:extLst>
          </p:cNvPr>
          <p:cNvSpPr txBox="1"/>
          <p:nvPr/>
        </p:nvSpPr>
        <p:spPr>
          <a:xfrm>
            <a:off x="781220" y="1136610"/>
            <a:ext cx="9566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2-TOPSHIRIQ.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ChatGPT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orqali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fanni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o’qitishga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metod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yoki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o’yin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ishlab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chiqish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itle 14" hidden="1">
            <a:extLst>
              <a:ext uri="{FF2B5EF4-FFF2-40B4-BE49-F238E27FC236}">
                <a16:creationId xmlns:a16="http://schemas.microsoft.com/office/drawing/2014/main" id="{ED0D94A7-C909-20BD-3A04-B1D0AD2EF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9032640-DC96-F026-3969-45EEB46BEC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6946948"/>
              </p:ext>
            </p:extLst>
          </p:nvPr>
        </p:nvGraphicFramePr>
        <p:xfrm>
          <a:off x="1174242" y="2573384"/>
          <a:ext cx="11778384" cy="5359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0E6D4612-2468-6D91-2634-144FBEE89C11}"/>
              </a:ext>
            </a:extLst>
          </p:cNvPr>
          <p:cNvSpPr/>
          <p:nvPr/>
        </p:nvSpPr>
        <p:spPr>
          <a:xfrm>
            <a:off x="4919467" y="3200993"/>
            <a:ext cx="666133" cy="64818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471008-9FFF-67D7-2CAB-FBB065E1199D}"/>
              </a:ext>
            </a:extLst>
          </p:cNvPr>
          <p:cNvSpPr/>
          <p:nvPr/>
        </p:nvSpPr>
        <p:spPr>
          <a:xfrm>
            <a:off x="4899804" y="4942389"/>
            <a:ext cx="666133" cy="64818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B43B275-C7EC-240C-06FC-A3303CBB7537}"/>
              </a:ext>
            </a:extLst>
          </p:cNvPr>
          <p:cNvSpPr/>
          <p:nvPr/>
        </p:nvSpPr>
        <p:spPr>
          <a:xfrm>
            <a:off x="4919466" y="6768899"/>
            <a:ext cx="666133" cy="64818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pic>
        <p:nvPicPr>
          <p:cNvPr id="13" name="Picture 2" descr="Task Prosymbols Lineal Color icon | Freepik">
            <a:extLst>
              <a:ext uri="{FF2B5EF4-FFF2-40B4-BE49-F238E27FC236}">
                <a16:creationId xmlns:a16="http://schemas.microsoft.com/office/drawing/2014/main" id="{94DB8322-31D9-21E0-917E-CC613BA10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374" y="1036740"/>
            <a:ext cx="1939938" cy="193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824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00F80-AA90-1498-555F-B547DF56F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EFAD908-9088-0131-7C2B-267F5B980F6C}"/>
              </a:ext>
            </a:extLst>
          </p:cNvPr>
          <p:cNvGrpSpPr/>
          <p:nvPr/>
        </p:nvGrpSpPr>
        <p:grpSpPr>
          <a:xfrm>
            <a:off x="2" y="-37983"/>
            <a:ext cx="14630399" cy="850502"/>
            <a:chOff x="2" y="-71437"/>
            <a:chExt cx="12191999" cy="708752"/>
          </a:xfrm>
        </p:grpSpPr>
        <p:pic>
          <p:nvPicPr>
            <p:cNvPr id="6" name="Graphic 1">
              <a:extLst>
                <a:ext uri="{FF2B5EF4-FFF2-40B4-BE49-F238E27FC236}">
                  <a16:creationId xmlns:a16="http://schemas.microsoft.com/office/drawing/2014/main" id="{DDA2CAA8-9907-70B3-285E-628EE3672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" y="-71437"/>
              <a:ext cx="12191999" cy="708752"/>
            </a:xfrm>
            <a:prstGeom prst="rect">
              <a:avLst/>
            </a:prstGeom>
          </p:spPr>
        </p:pic>
        <p:pic>
          <p:nvPicPr>
            <p:cNvPr id="7" name="Рисунок 5">
              <a:extLst>
                <a:ext uri="{FF2B5EF4-FFF2-40B4-BE49-F238E27FC236}">
                  <a16:creationId xmlns:a16="http://schemas.microsoft.com/office/drawing/2014/main" id="{286ACD2D-C2A7-B794-B95B-139950833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506" y="4464"/>
              <a:ext cx="1334211" cy="521373"/>
            </a:xfrm>
            <a:prstGeom prst="rect">
              <a:avLst/>
            </a:prstGeom>
          </p:spPr>
        </p:pic>
        <p:pic>
          <p:nvPicPr>
            <p:cNvPr id="8" name="Рисунок 4">
              <a:extLst>
                <a:ext uri="{FF2B5EF4-FFF2-40B4-BE49-F238E27FC236}">
                  <a16:creationId xmlns:a16="http://schemas.microsoft.com/office/drawing/2014/main" id="{455A9B3C-43CC-0147-F57A-EFFD32FE1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0459" y="11863"/>
              <a:ext cx="1851472" cy="513973"/>
            </a:xfrm>
            <a:prstGeom prst="rect">
              <a:avLst/>
            </a:prstGeom>
          </p:spPr>
        </p:pic>
      </p:grpSp>
      <p:sp>
        <p:nvSpPr>
          <p:cNvPr id="15" name="Title 14" hidden="1">
            <a:extLst>
              <a:ext uri="{FF2B5EF4-FFF2-40B4-BE49-F238E27FC236}">
                <a16:creationId xmlns:a16="http://schemas.microsoft.com/office/drawing/2014/main" id="{517A198B-99FA-D3AE-6C2B-1AF681313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0010FCAE-331C-0048-5C4C-A6EE13388D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5586958"/>
              </p:ext>
            </p:extLst>
          </p:nvPr>
        </p:nvGraphicFramePr>
        <p:xfrm>
          <a:off x="1186405" y="2044275"/>
          <a:ext cx="12257590" cy="2481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A86F708-73E1-5E42-5CE9-2AB93B90E0A9}"/>
              </a:ext>
            </a:extLst>
          </p:cNvPr>
          <p:cNvSpPr txBox="1"/>
          <p:nvPr/>
        </p:nvSpPr>
        <p:spPr>
          <a:xfrm>
            <a:off x="2" y="1070875"/>
            <a:ext cx="14630399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GAMMA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dirty="0"/>
          </a:p>
        </p:txBody>
      </p:sp>
      <p:pic>
        <p:nvPicPr>
          <p:cNvPr id="5122" name="Picture 2" descr="Gamma – Free AI Apps">
            <a:extLst>
              <a:ext uri="{FF2B5EF4-FFF2-40B4-BE49-F238E27FC236}">
                <a16:creationId xmlns:a16="http://schemas.microsoft.com/office/drawing/2014/main" id="{21700B67-7019-F22B-CDD2-DBEC8281F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17" y="4926136"/>
            <a:ext cx="4376978" cy="2912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icrosoft PowerPoint - Wikipedia">
            <a:extLst>
              <a:ext uri="{FF2B5EF4-FFF2-40B4-BE49-F238E27FC236}">
                <a16:creationId xmlns:a16="http://schemas.microsoft.com/office/drawing/2014/main" id="{A213C3A3-337D-CC7E-5D02-A92B6F07A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63" y="5757457"/>
            <a:ext cx="1871758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B952FE-00A7-BCAB-111B-4E9DEE36F091}"/>
              </a:ext>
            </a:extLst>
          </p:cNvPr>
          <p:cNvSpPr txBox="1"/>
          <p:nvPr/>
        </p:nvSpPr>
        <p:spPr>
          <a:xfrm>
            <a:off x="1788911" y="4967755"/>
            <a:ext cx="2759277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AVVAL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BAF789-35EC-DE50-0688-1C0CF34B1DDC}"/>
              </a:ext>
            </a:extLst>
          </p:cNvPr>
          <p:cNvSpPr txBox="1"/>
          <p:nvPr/>
        </p:nvSpPr>
        <p:spPr>
          <a:xfrm>
            <a:off x="10081227" y="4981545"/>
            <a:ext cx="2759277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BUGUN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241102E-F79B-F70D-27BA-BA5EA753721B}"/>
              </a:ext>
            </a:extLst>
          </p:cNvPr>
          <p:cNvSpPr/>
          <p:nvPr/>
        </p:nvSpPr>
        <p:spPr>
          <a:xfrm>
            <a:off x="5153767" y="6382476"/>
            <a:ext cx="3345083" cy="400289"/>
          </a:xfrm>
          <a:prstGeom prst="rightArrow">
            <a:avLst>
              <a:gd name="adj1" fmla="val 21085"/>
              <a:gd name="adj2" fmla="val 113615"/>
            </a:avLst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04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9D702-076E-7406-A312-9BA697699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E1E15B7-0FA7-229C-834F-274D07EF1F9B}"/>
              </a:ext>
            </a:extLst>
          </p:cNvPr>
          <p:cNvGrpSpPr/>
          <p:nvPr/>
        </p:nvGrpSpPr>
        <p:grpSpPr>
          <a:xfrm>
            <a:off x="2" y="-37983"/>
            <a:ext cx="14630399" cy="850502"/>
            <a:chOff x="2" y="-71437"/>
            <a:chExt cx="12191999" cy="708752"/>
          </a:xfrm>
        </p:grpSpPr>
        <p:pic>
          <p:nvPicPr>
            <p:cNvPr id="6" name="Graphic 1">
              <a:extLst>
                <a:ext uri="{FF2B5EF4-FFF2-40B4-BE49-F238E27FC236}">
                  <a16:creationId xmlns:a16="http://schemas.microsoft.com/office/drawing/2014/main" id="{40599F22-9083-B080-33C4-3F5D9EBE9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" y="-71437"/>
              <a:ext cx="12191999" cy="708752"/>
            </a:xfrm>
            <a:prstGeom prst="rect">
              <a:avLst/>
            </a:prstGeom>
          </p:spPr>
        </p:pic>
        <p:pic>
          <p:nvPicPr>
            <p:cNvPr id="7" name="Рисунок 5">
              <a:extLst>
                <a:ext uri="{FF2B5EF4-FFF2-40B4-BE49-F238E27FC236}">
                  <a16:creationId xmlns:a16="http://schemas.microsoft.com/office/drawing/2014/main" id="{BF20D68C-2C6F-32EA-6C74-A91C6AEF1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506" y="4464"/>
              <a:ext cx="1334211" cy="521373"/>
            </a:xfrm>
            <a:prstGeom prst="rect">
              <a:avLst/>
            </a:prstGeom>
          </p:spPr>
        </p:pic>
        <p:pic>
          <p:nvPicPr>
            <p:cNvPr id="8" name="Рисунок 4">
              <a:extLst>
                <a:ext uri="{FF2B5EF4-FFF2-40B4-BE49-F238E27FC236}">
                  <a16:creationId xmlns:a16="http://schemas.microsoft.com/office/drawing/2014/main" id="{ABD753AA-A203-DCCF-0C26-04D55C588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0459" y="11863"/>
              <a:ext cx="1851472" cy="513973"/>
            </a:xfrm>
            <a:prstGeom prst="rect">
              <a:avLst/>
            </a:prstGeom>
          </p:spPr>
        </p:pic>
      </p:grpSp>
      <p:sp>
        <p:nvSpPr>
          <p:cNvPr id="15" name="Title 14" hidden="1">
            <a:extLst>
              <a:ext uri="{FF2B5EF4-FFF2-40B4-BE49-F238E27FC236}">
                <a16:creationId xmlns:a16="http://schemas.microsoft.com/office/drawing/2014/main" id="{AD4407E4-6539-BDA2-89B1-DCD04D111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6377D2-66F6-56D2-BC76-0D5CD21F94AE}"/>
              </a:ext>
            </a:extLst>
          </p:cNvPr>
          <p:cNvSpPr txBox="1"/>
          <p:nvPr/>
        </p:nvSpPr>
        <p:spPr>
          <a:xfrm>
            <a:off x="2" y="1070875"/>
            <a:ext cx="14630399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GAMMADAN FOYDALANISH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934092-8C80-A418-C2D5-323042049C84}"/>
              </a:ext>
            </a:extLst>
          </p:cNvPr>
          <p:cNvSpPr txBox="1"/>
          <p:nvPr/>
        </p:nvSpPr>
        <p:spPr>
          <a:xfrm>
            <a:off x="697807" y="1866732"/>
            <a:ext cx="5989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Ro’yxatdan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o’ting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fanga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doir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biror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mavzuni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tanlang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Quyidagi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tasvirlar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ketma-ketligida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taqdimot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tayyorlang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972FF5-82E3-2C9F-8EB1-4773BCC9EE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952" y="2743429"/>
            <a:ext cx="7287642" cy="1886213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D582DE-32BD-6383-78CB-2B7631C5D29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8649" b="6424"/>
          <a:stretch/>
        </p:blipFill>
        <p:spPr>
          <a:xfrm>
            <a:off x="9459449" y="2751390"/>
            <a:ext cx="4580639" cy="1870290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5FD0E1-2F07-C7B8-C8BB-B2B0B87B95E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-1" b="29066"/>
          <a:stretch/>
        </p:blipFill>
        <p:spPr>
          <a:xfrm>
            <a:off x="720952" y="4801161"/>
            <a:ext cx="4098971" cy="2270972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36D28C8-0CB7-C9EB-E3FD-17A5CF9280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0952" y="7072133"/>
            <a:ext cx="4098970" cy="990959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9BE0733-C7AC-1736-F45A-EF26D7C99E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67405" y="4801160"/>
            <a:ext cx="5882378" cy="3261932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BE76ED6-787E-22A9-F8CE-616A74604A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300355" y="4800686"/>
            <a:ext cx="2739733" cy="3263505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F4E9DD21-5043-3DAD-D4BD-7B627FCA7DF8}"/>
              </a:ext>
            </a:extLst>
          </p:cNvPr>
          <p:cNvSpPr/>
          <p:nvPr/>
        </p:nvSpPr>
        <p:spPr>
          <a:xfrm>
            <a:off x="775504" y="2702688"/>
            <a:ext cx="625033" cy="61345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A58BF8F-FB7B-C06E-3BB7-6DA1A2C475EB}"/>
              </a:ext>
            </a:extLst>
          </p:cNvPr>
          <p:cNvSpPr/>
          <p:nvPr/>
        </p:nvSpPr>
        <p:spPr>
          <a:xfrm>
            <a:off x="9459449" y="2737641"/>
            <a:ext cx="625033" cy="61345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5F83909-60A0-FA8D-D6D1-D583FE41A16D}"/>
              </a:ext>
            </a:extLst>
          </p:cNvPr>
          <p:cNvSpPr/>
          <p:nvPr/>
        </p:nvSpPr>
        <p:spPr>
          <a:xfrm>
            <a:off x="775504" y="4801160"/>
            <a:ext cx="625033" cy="61345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99B8526-71B4-B800-2069-47FEA8539421}"/>
              </a:ext>
            </a:extLst>
          </p:cNvPr>
          <p:cNvSpPr/>
          <p:nvPr/>
        </p:nvSpPr>
        <p:spPr>
          <a:xfrm>
            <a:off x="5077799" y="4801159"/>
            <a:ext cx="625033" cy="61345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8E45257-D57A-7C5E-E350-D430E831CACD}"/>
              </a:ext>
            </a:extLst>
          </p:cNvPr>
          <p:cNvSpPr/>
          <p:nvPr/>
        </p:nvSpPr>
        <p:spPr>
          <a:xfrm>
            <a:off x="10809066" y="4793198"/>
            <a:ext cx="625033" cy="61345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449859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6216F-B26A-1724-3435-27D924023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DAB8189-3459-169C-7F43-D77B5EEBAA81}"/>
              </a:ext>
            </a:extLst>
          </p:cNvPr>
          <p:cNvGrpSpPr/>
          <p:nvPr/>
        </p:nvGrpSpPr>
        <p:grpSpPr>
          <a:xfrm>
            <a:off x="2" y="-37983"/>
            <a:ext cx="14630399" cy="850502"/>
            <a:chOff x="2" y="-71437"/>
            <a:chExt cx="12191999" cy="708752"/>
          </a:xfrm>
        </p:grpSpPr>
        <p:pic>
          <p:nvPicPr>
            <p:cNvPr id="6" name="Graphic 1">
              <a:extLst>
                <a:ext uri="{FF2B5EF4-FFF2-40B4-BE49-F238E27FC236}">
                  <a16:creationId xmlns:a16="http://schemas.microsoft.com/office/drawing/2014/main" id="{0FDEACE0-863A-0CEF-4399-0474DA069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" y="-71437"/>
              <a:ext cx="12191999" cy="708752"/>
            </a:xfrm>
            <a:prstGeom prst="rect">
              <a:avLst/>
            </a:prstGeom>
          </p:spPr>
        </p:pic>
        <p:pic>
          <p:nvPicPr>
            <p:cNvPr id="7" name="Рисунок 5">
              <a:extLst>
                <a:ext uri="{FF2B5EF4-FFF2-40B4-BE49-F238E27FC236}">
                  <a16:creationId xmlns:a16="http://schemas.microsoft.com/office/drawing/2014/main" id="{13174857-F4FF-87CD-EE5C-080D7BC6A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506" y="4464"/>
              <a:ext cx="1334211" cy="521373"/>
            </a:xfrm>
            <a:prstGeom prst="rect">
              <a:avLst/>
            </a:prstGeom>
          </p:spPr>
        </p:pic>
        <p:pic>
          <p:nvPicPr>
            <p:cNvPr id="8" name="Рисунок 4">
              <a:extLst>
                <a:ext uri="{FF2B5EF4-FFF2-40B4-BE49-F238E27FC236}">
                  <a16:creationId xmlns:a16="http://schemas.microsoft.com/office/drawing/2014/main" id="{106A8352-9368-DAAC-CD37-78D7CF4F8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0459" y="11863"/>
              <a:ext cx="1851472" cy="513973"/>
            </a:xfrm>
            <a:prstGeom prst="rect">
              <a:avLst/>
            </a:prstGeom>
          </p:spPr>
        </p:pic>
      </p:grpSp>
      <p:sp>
        <p:nvSpPr>
          <p:cNvPr id="15" name="Title 14" hidden="1">
            <a:extLst>
              <a:ext uri="{FF2B5EF4-FFF2-40B4-BE49-F238E27FC236}">
                <a16:creationId xmlns:a16="http://schemas.microsoft.com/office/drawing/2014/main" id="{B4F89D0B-A5E1-96CF-AF71-6234C92A4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0FB9FC-E850-0D1F-0661-81BCDCC6EBBE}"/>
              </a:ext>
            </a:extLst>
          </p:cNvPr>
          <p:cNvSpPr txBox="1"/>
          <p:nvPr/>
        </p:nvSpPr>
        <p:spPr>
          <a:xfrm>
            <a:off x="2" y="1070875"/>
            <a:ext cx="14630399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3-</a:t>
            </a:r>
            <a:r>
              <a:rPr lang="en-US" sz="28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TOPSHIRIQ</a:t>
            </a:r>
            <a:r>
              <a:rPr lang="en-US" sz="32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Gammadan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foydalanib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taqdimot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yarating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9BB13192-0757-A737-2B77-55B8466E83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2510690"/>
              </p:ext>
            </p:extLst>
          </p:nvPr>
        </p:nvGraphicFramePr>
        <p:xfrm>
          <a:off x="544009" y="1979272"/>
          <a:ext cx="12315465" cy="5949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1" name="Picture 2" descr="Task Prosymbols Lineal Color icon | Freepik">
            <a:extLst>
              <a:ext uri="{FF2B5EF4-FFF2-40B4-BE49-F238E27FC236}">
                <a16:creationId xmlns:a16="http://schemas.microsoft.com/office/drawing/2014/main" id="{DF3576AD-884C-7D50-7AF5-6D0A4A11B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22" y="1979272"/>
            <a:ext cx="1939938" cy="193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681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1689A-DBBF-509E-AE47-5B6A0F513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591A38D-039C-2055-2EFE-A903DE3D5BE6}"/>
              </a:ext>
            </a:extLst>
          </p:cNvPr>
          <p:cNvGrpSpPr/>
          <p:nvPr/>
        </p:nvGrpSpPr>
        <p:grpSpPr>
          <a:xfrm>
            <a:off x="2" y="-37983"/>
            <a:ext cx="14630399" cy="850502"/>
            <a:chOff x="2" y="-71437"/>
            <a:chExt cx="12191999" cy="708752"/>
          </a:xfrm>
        </p:grpSpPr>
        <p:pic>
          <p:nvPicPr>
            <p:cNvPr id="6" name="Graphic 1">
              <a:extLst>
                <a:ext uri="{FF2B5EF4-FFF2-40B4-BE49-F238E27FC236}">
                  <a16:creationId xmlns:a16="http://schemas.microsoft.com/office/drawing/2014/main" id="{B51D1FEA-67E4-AA03-CBDF-D75655A02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" y="-71437"/>
              <a:ext cx="12191999" cy="708752"/>
            </a:xfrm>
            <a:prstGeom prst="rect">
              <a:avLst/>
            </a:prstGeom>
          </p:spPr>
        </p:pic>
        <p:pic>
          <p:nvPicPr>
            <p:cNvPr id="7" name="Рисунок 5">
              <a:extLst>
                <a:ext uri="{FF2B5EF4-FFF2-40B4-BE49-F238E27FC236}">
                  <a16:creationId xmlns:a16="http://schemas.microsoft.com/office/drawing/2014/main" id="{DA202D75-BA27-CCCA-CD8F-A569D25F6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506" y="4464"/>
              <a:ext cx="1334211" cy="521373"/>
            </a:xfrm>
            <a:prstGeom prst="rect">
              <a:avLst/>
            </a:prstGeom>
          </p:spPr>
        </p:pic>
        <p:pic>
          <p:nvPicPr>
            <p:cNvPr id="8" name="Рисунок 4">
              <a:extLst>
                <a:ext uri="{FF2B5EF4-FFF2-40B4-BE49-F238E27FC236}">
                  <a16:creationId xmlns:a16="http://schemas.microsoft.com/office/drawing/2014/main" id="{6DA5C116-B8D9-0C3F-31C4-813A5AAB1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0459" y="11863"/>
              <a:ext cx="1851472" cy="513973"/>
            </a:xfrm>
            <a:prstGeom prst="rect">
              <a:avLst/>
            </a:prstGeom>
          </p:spPr>
        </p:pic>
      </p:grpSp>
      <p:sp>
        <p:nvSpPr>
          <p:cNvPr id="15" name="Title 14" hidden="1">
            <a:extLst>
              <a:ext uri="{FF2B5EF4-FFF2-40B4-BE49-F238E27FC236}">
                <a16:creationId xmlns:a16="http://schemas.microsoft.com/office/drawing/2014/main" id="{DF1F5064-5E47-2E12-3903-908D2BAFD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471076-3FA0-3F9F-28D2-8E0E05ED5BB0}"/>
              </a:ext>
            </a:extLst>
          </p:cNvPr>
          <p:cNvSpPr txBox="1"/>
          <p:nvPr/>
        </p:nvSpPr>
        <p:spPr>
          <a:xfrm>
            <a:off x="2" y="1070875"/>
            <a:ext cx="14630399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Leonardo 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A3EA2A-ED78-BB31-61E7-61D6FC72E84C}"/>
              </a:ext>
            </a:extLst>
          </p:cNvPr>
          <p:cNvSpPr txBox="1"/>
          <p:nvPr/>
        </p:nvSpPr>
        <p:spPr>
          <a:xfrm>
            <a:off x="1332089" y="2095999"/>
            <a:ext cx="1179688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Leonardo AI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sun'iy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intellekt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asosida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ijodiy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kontent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jumladan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tasvirlar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dizaynlar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3D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modellari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yaratishga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mo‘ljallangan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platforma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grafik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dizaynerlar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o‘yin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ishlab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chiquvchilar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ijodkorlar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uchun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samarali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vosita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hisoblanadi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CF6E6D-B51D-4ADC-D51A-FF591727A139}"/>
              </a:ext>
            </a:extLst>
          </p:cNvPr>
          <p:cNvSpPr txBox="1"/>
          <p:nvPr/>
        </p:nvSpPr>
        <p:spPr>
          <a:xfrm>
            <a:off x="2" y="4302746"/>
            <a:ext cx="146304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Amaliy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faoliyat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D95AA5-0C84-F007-E9F6-9419DB3777BD}"/>
              </a:ext>
            </a:extLst>
          </p:cNvPr>
          <p:cNvSpPr txBox="1"/>
          <p:nvPr/>
        </p:nvSpPr>
        <p:spPr>
          <a:xfrm>
            <a:off x="2026609" y="5545714"/>
            <a:ext cx="5655733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Chatgptdan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kompyuter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orqali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foydalanayotgan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O'zbekistonlik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o'qituvchi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yozgan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Promt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kutgandek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natija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bermagandagi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jahli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chiqqan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holatini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chizib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Unni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chizishda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yashil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sariq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chiziqlarni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ishlat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4C0DD98-6680-69EF-8CF1-4E0198A4D1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5867" y="5485746"/>
            <a:ext cx="2308324" cy="23083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23C7C8-DC7E-1085-802C-206DC106E401}"/>
              </a:ext>
            </a:extLst>
          </p:cNvPr>
          <p:cNvSpPr txBox="1"/>
          <p:nvPr/>
        </p:nvSpPr>
        <p:spPr>
          <a:xfrm>
            <a:off x="2603461" y="5029054"/>
            <a:ext cx="4711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So‘rov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(Google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translatedan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foydalaning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B02F3D-733C-33E4-EB75-18B6894A6EB9}"/>
              </a:ext>
            </a:extLst>
          </p:cNvPr>
          <p:cNvSpPr txBox="1"/>
          <p:nvPr/>
        </p:nvSpPr>
        <p:spPr>
          <a:xfrm>
            <a:off x="10250708" y="4986578"/>
            <a:ext cx="867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Natija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577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11A8A-C829-4830-D047-27B0F33CB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A3EA471-6FCC-0E91-F898-F7F7AD2BBF5F}"/>
              </a:ext>
            </a:extLst>
          </p:cNvPr>
          <p:cNvGrpSpPr/>
          <p:nvPr/>
        </p:nvGrpSpPr>
        <p:grpSpPr>
          <a:xfrm>
            <a:off x="2" y="-37983"/>
            <a:ext cx="14630399" cy="850502"/>
            <a:chOff x="2" y="-71437"/>
            <a:chExt cx="12191999" cy="708752"/>
          </a:xfrm>
        </p:grpSpPr>
        <p:pic>
          <p:nvPicPr>
            <p:cNvPr id="6" name="Graphic 1">
              <a:extLst>
                <a:ext uri="{FF2B5EF4-FFF2-40B4-BE49-F238E27FC236}">
                  <a16:creationId xmlns:a16="http://schemas.microsoft.com/office/drawing/2014/main" id="{B0F9DF11-F116-6CEF-3BE7-986E68FD8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" y="-71437"/>
              <a:ext cx="12191999" cy="708752"/>
            </a:xfrm>
            <a:prstGeom prst="rect">
              <a:avLst/>
            </a:prstGeom>
          </p:spPr>
        </p:pic>
        <p:pic>
          <p:nvPicPr>
            <p:cNvPr id="7" name="Рисунок 5">
              <a:extLst>
                <a:ext uri="{FF2B5EF4-FFF2-40B4-BE49-F238E27FC236}">
                  <a16:creationId xmlns:a16="http://schemas.microsoft.com/office/drawing/2014/main" id="{E4849E67-C35A-1D70-09BC-8B26777AB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506" y="4464"/>
              <a:ext cx="1334211" cy="521373"/>
            </a:xfrm>
            <a:prstGeom prst="rect">
              <a:avLst/>
            </a:prstGeom>
          </p:spPr>
        </p:pic>
        <p:pic>
          <p:nvPicPr>
            <p:cNvPr id="8" name="Рисунок 4">
              <a:extLst>
                <a:ext uri="{FF2B5EF4-FFF2-40B4-BE49-F238E27FC236}">
                  <a16:creationId xmlns:a16="http://schemas.microsoft.com/office/drawing/2014/main" id="{D7F1F0D5-EA68-07F2-AB51-3E2B8A100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0459" y="11863"/>
              <a:ext cx="1851472" cy="513973"/>
            </a:xfrm>
            <a:prstGeom prst="rect">
              <a:avLst/>
            </a:prstGeom>
          </p:spPr>
        </p:pic>
      </p:grpSp>
      <p:sp>
        <p:nvSpPr>
          <p:cNvPr id="15" name="Title 14" hidden="1">
            <a:extLst>
              <a:ext uri="{FF2B5EF4-FFF2-40B4-BE49-F238E27FC236}">
                <a16:creationId xmlns:a16="http://schemas.microsoft.com/office/drawing/2014/main" id="{3695EE55-1B4B-6985-EBE6-912F3BA9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9501C0-B329-88E6-4A99-9A479F310451}"/>
              </a:ext>
            </a:extLst>
          </p:cNvPr>
          <p:cNvSpPr txBox="1"/>
          <p:nvPr/>
        </p:nvSpPr>
        <p:spPr>
          <a:xfrm>
            <a:off x="2" y="1070875"/>
            <a:ext cx="14630399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Refleksiya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861B0D-877C-5FF0-FD90-7AF8B569FC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2427" y="1914006"/>
            <a:ext cx="4785545" cy="608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202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33C8A-06A0-B2A7-BCD4-7E08B2859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EC1C37C-ACD1-0156-A604-5F80E6CF2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222" y="3343162"/>
            <a:ext cx="12805955" cy="659513"/>
          </a:xfrm>
        </p:spPr>
        <p:txBody>
          <a:bodyPr>
            <a:noAutofit/>
          </a:bodyPr>
          <a:lstStyle/>
          <a:p>
            <a:pPr algn="ctr"/>
            <a:r>
              <a:rPr lang="en-US" sz="7200" b="1" dirty="0" err="1">
                <a:solidFill>
                  <a:srgbClr val="1F29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E’tiboringiz</a:t>
            </a:r>
            <a:r>
              <a:rPr lang="en-US" sz="7200" b="1" dirty="0">
                <a:solidFill>
                  <a:srgbClr val="1F29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uchun </a:t>
            </a:r>
            <a:r>
              <a:rPr lang="en-US" sz="7200" b="1" dirty="0" err="1">
                <a:solidFill>
                  <a:srgbClr val="1F29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rahmat</a:t>
            </a:r>
            <a:endParaRPr lang="uz-Latn-UZ" sz="7200" b="1" dirty="0">
              <a:solidFill>
                <a:srgbClr val="1F295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7E42A9-D815-9EC1-271F-6B26692C1E2E}"/>
              </a:ext>
            </a:extLst>
          </p:cNvPr>
          <p:cNvGrpSpPr/>
          <p:nvPr/>
        </p:nvGrpSpPr>
        <p:grpSpPr>
          <a:xfrm>
            <a:off x="2" y="-37983"/>
            <a:ext cx="14630399" cy="850502"/>
            <a:chOff x="2" y="-71437"/>
            <a:chExt cx="12191999" cy="708752"/>
          </a:xfrm>
        </p:grpSpPr>
        <p:pic>
          <p:nvPicPr>
            <p:cNvPr id="6" name="Graphic 1">
              <a:extLst>
                <a:ext uri="{FF2B5EF4-FFF2-40B4-BE49-F238E27FC236}">
                  <a16:creationId xmlns:a16="http://schemas.microsoft.com/office/drawing/2014/main" id="{E2A67D9E-4C0D-0038-178B-20288AC8A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" y="-71437"/>
              <a:ext cx="12191999" cy="708752"/>
            </a:xfrm>
            <a:prstGeom prst="rect">
              <a:avLst/>
            </a:prstGeom>
          </p:spPr>
        </p:pic>
        <p:pic>
          <p:nvPicPr>
            <p:cNvPr id="7" name="Рисунок 5">
              <a:extLst>
                <a:ext uri="{FF2B5EF4-FFF2-40B4-BE49-F238E27FC236}">
                  <a16:creationId xmlns:a16="http://schemas.microsoft.com/office/drawing/2014/main" id="{87717CF8-D3CE-B2E1-A639-1F6B26B54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506" y="4464"/>
              <a:ext cx="1334211" cy="521373"/>
            </a:xfrm>
            <a:prstGeom prst="rect">
              <a:avLst/>
            </a:prstGeom>
          </p:spPr>
        </p:pic>
        <p:pic>
          <p:nvPicPr>
            <p:cNvPr id="8" name="Рисунок 4">
              <a:extLst>
                <a:ext uri="{FF2B5EF4-FFF2-40B4-BE49-F238E27FC236}">
                  <a16:creationId xmlns:a16="http://schemas.microsoft.com/office/drawing/2014/main" id="{0B2D5F36-99BE-64D4-9F4A-BC6D79D14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0459" y="11863"/>
              <a:ext cx="1851472" cy="5139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9382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C63CD-FF98-66EB-C282-76F657AE5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C53CEAE0-700E-615D-44D5-9045CDBDC7E5}"/>
              </a:ext>
            </a:extLst>
          </p:cNvPr>
          <p:cNvSpPr/>
          <p:nvPr/>
        </p:nvSpPr>
        <p:spPr>
          <a:xfrm>
            <a:off x="1" y="1208811"/>
            <a:ext cx="14630399" cy="85050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2060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Reja:</a:t>
            </a:r>
            <a:endParaRPr lang="en-US" sz="445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phic 1">
            <a:extLst>
              <a:ext uri="{FF2B5EF4-FFF2-40B4-BE49-F238E27FC236}">
                <a16:creationId xmlns:a16="http://schemas.microsoft.com/office/drawing/2014/main" id="{08DC98B6-0F08-0EBC-9C72-45324D0432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" y="-85724"/>
            <a:ext cx="14630399" cy="8505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AB77EF5-98B5-C4D6-DA65-1ACE388754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06" y="5355"/>
            <a:ext cx="1601053" cy="625647"/>
          </a:xfrm>
          <a:prstGeom prst="rect">
            <a:avLst/>
          </a:prstGeom>
        </p:spPr>
      </p:pic>
      <p:pic>
        <p:nvPicPr>
          <p:cNvPr id="7" name="Рисунок 4">
            <a:extLst>
              <a:ext uri="{FF2B5EF4-FFF2-40B4-BE49-F238E27FC236}">
                <a16:creationId xmlns:a16="http://schemas.microsoft.com/office/drawing/2014/main" id="{F6D14DB7-6702-B47C-B007-D5A66B1361F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551" y="14234"/>
            <a:ext cx="2221766" cy="616768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BC2CA95-098B-D594-8013-CFF0417692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2831331"/>
              </p:ext>
            </p:extLst>
          </p:nvPr>
        </p:nvGraphicFramePr>
        <p:xfrm>
          <a:off x="1037558" y="2873790"/>
          <a:ext cx="12555283" cy="3673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79087BBD-D808-5C04-B8F4-38768B4496CA}"/>
              </a:ext>
            </a:extLst>
          </p:cNvPr>
          <p:cNvSpPr/>
          <p:nvPr/>
        </p:nvSpPr>
        <p:spPr>
          <a:xfrm>
            <a:off x="1037558" y="5847645"/>
            <a:ext cx="714290" cy="69991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2206A81-5C76-C52C-A532-74DE539B8B4D}"/>
              </a:ext>
            </a:extLst>
          </p:cNvPr>
          <p:cNvSpPr/>
          <p:nvPr/>
        </p:nvSpPr>
        <p:spPr>
          <a:xfrm>
            <a:off x="4279434" y="5847645"/>
            <a:ext cx="714290" cy="69991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AD883AF-4AC7-010C-1171-1799256B3201}"/>
              </a:ext>
            </a:extLst>
          </p:cNvPr>
          <p:cNvSpPr/>
          <p:nvPr/>
        </p:nvSpPr>
        <p:spPr>
          <a:xfrm>
            <a:off x="7660456" y="5847644"/>
            <a:ext cx="714290" cy="69991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ADB98E6-05AA-2D5F-6B51-769F04E8F1BD}"/>
              </a:ext>
            </a:extLst>
          </p:cNvPr>
          <p:cNvSpPr/>
          <p:nvPr/>
        </p:nvSpPr>
        <p:spPr>
          <a:xfrm>
            <a:off x="10902332" y="5847643"/>
            <a:ext cx="714290" cy="69991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14046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912222" y="912479"/>
            <a:ext cx="12805955" cy="761769"/>
          </a:xfrm>
        </p:spPr>
        <p:txBody>
          <a:bodyPr>
            <a:normAutofit/>
          </a:bodyPr>
          <a:lstStyle/>
          <a:p>
            <a:pPr algn="ctr"/>
            <a:r>
              <a:rPr lang="en-US" sz="3840" b="1" dirty="0" err="1">
                <a:solidFill>
                  <a:srgbClr val="1F29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Qanday</a:t>
            </a:r>
            <a:r>
              <a:rPr lang="en-US" sz="3840" b="1" dirty="0">
                <a:solidFill>
                  <a:srgbClr val="1F29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40" b="1" u="sng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uz-Latn-UZ" sz="3840" b="1" u="sng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un’iy intellekt</a:t>
            </a:r>
            <a:r>
              <a:rPr lang="en-US" sz="3840" b="1" u="sng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40" b="1" u="sng" dirty="0" err="1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vositalaridan</a:t>
            </a:r>
            <a:r>
              <a:rPr lang="en-US" sz="384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40" b="1" dirty="0" err="1">
                <a:solidFill>
                  <a:srgbClr val="1F29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foydalangansiz</a:t>
            </a:r>
            <a:r>
              <a:rPr lang="uz-Latn-UZ" sz="3840" b="1" dirty="0">
                <a:solidFill>
                  <a:srgbClr val="1F29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A995B9B-3A86-9054-AC39-0C1FDB36F13C}"/>
              </a:ext>
            </a:extLst>
          </p:cNvPr>
          <p:cNvGrpSpPr/>
          <p:nvPr/>
        </p:nvGrpSpPr>
        <p:grpSpPr>
          <a:xfrm>
            <a:off x="2" y="-37983"/>
            <a:ext cx="14630399" cy="850502"/>
            <a:chOff x="2" y="-71437"/>
            <a:chExt cx="12191999" cy="708752"/>
          </a:xfrm>
        </p:grpSpPr>
        <p:pic>
          <p:nvPicPr>
            <p:cNvPr id="6" name="Graphic 1">
              <a:extLst>
                <a:ext uri="{FF2B5EF4-FFF2-40B4-BE49-F238E27FC236}">
                  <a16:creationId xmlns:a16="http://schemas.microsoft.com/office/drawing/2014/main" id="{5AB32954-A4BE-40AA-F802-1D375A3D9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" y="-71437"/>
              <a:ext cx="12191999" cy="708752"/>
            </a:xfrm>
            <a:prstGeom prst="rect">
              <a:avLst/>
            </a:prstGeom>
          </p:spPr>
        </p:pic>
        <p:pic>
          <p:nvPicPr>
            <p:cNvPr id="7" name="Рисунок 5">
              <a:extLst>
                <a:ext uri="{FF2B5EF4-FFF2-40B4-BE49-F238E27FC236}">
                  <a16:creationId xmlns:a16="http://schemas.microsoft.com/office/drawing/2014/main" id="{53F89CE3-C807-2EFF-C1EF-B9642B76E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506" y="4464"/>
              <a:ext cx="1334211" cy="521373"/>
            </a:xfrm>
            <a:prstGeom prst="rect">
              <a:avLst/>
            </a:prstGeom>
          </p:spPr>
        </p:pic>
        <p:pic>
          <p:nvPicPr>
            <p:cNvPr id="8" name="Рисунок 4">
              <a:extLst>
                <a:ext uri="{FF2B5EF4-FFF2-40B4-BE49-F238E27FC236}">
                  <a16:creationId xmlns:a16="http://schemas.microsoft.com/office/drawing/2014/main" id="{6D0E2030-3634-EB5D-CAAA-E73ED954B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0459" y="11863"/>
              <a:ext cx="1851472" cy="513973"/>
            </a:xfrm>
            <a:prstGeom prst="rect">
              <a:avLst/>
            </a:prstGeom>
          </p:spPr>
        </p:pic>
      </p:grpSp>
      <p:pic>
        <p:nvPicPr>
          <p:cNvPr id="4100" name="Picture 4" descr="5 Produk Teknologi AI Ini Bikin Aktivitas Semakin Mudah">
            <a:extLst>
              <a:ext uri="{FF2B5EF4-FFF2-40B4-BE49-F238E27FC236}">
                <a16:creationId xmlns:a16="http://schemas.microsoft.com/office/drawing/2014/main" id="{85238BFC-F518-F80E-5D74-EA52E7A5F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177" y="2275742"/>
            <a:ext cx="9144000" cy="5143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54471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54AE3-3609-92E6-7B39-5BB188E8F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1DE8A82-3187-8D9C-6E80-F4378C5C8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223" y="830620"/>
            <a:ext cx="12805955" cy="1590676"/>
          </a:xfrm>
        </p:spPr>
        <p:txBody>
          <a:bodyPr>
            <a:normAutofit/>
          </a:bodyPr>
          <a:lstStyle/>
          <a:p>
            <a:pPr algn="ctr"/>
            <a:r>
              <a:rPr lang="en-US" sz="3840" b="1" dirty="0" err="1">
                <a:solidFill>
                  <a:srgbClr val="1F29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Sizningcha</a:t>
            </a:r>
            <a:r>
              <a:rPr lang="en-US" sz="3840" b="1" dirty="0">
                <a:solidFill>
                  <a:srgbClr val="1F29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4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sun’iy</a:t>
            </a:r>
            <a:r>
              <a:rPr lang="en-US" sz="384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4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intellekt</a:t>
            </a:r>
            <a:r>
              <a:rPr lang="en-US" sz="384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40" b="1" dirty="0" err="1">
                <a:solidFill>
                  <a:srgbClr val="09038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nima</a:t>
            </a:r>
            <a:r>
              <a:rPr lang="en-US" sz="3840" b="1" dirty="0">
                <a:solidFill>
                  <a:srgbClr val="1F29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uz-Latn-UZ" sz="3840" b="1" dirty="0">
              <a:solidFill>
                <a:srgbClr val="1F295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6C7774-7733-5DCD-4A38-532AE63BCD6B}"/>
              </a:ext>
            </a:extLst>
          </p:cNvPr>
          <p:cNvGrpSpPr/>
          <p:nvPr/>
        </p:nvGrpSpPr>
        <p:grpSpPr>
          <a:xfrm>
            <a:off x="2" y="-37983"/>
            <a:ext cx="14630399" cy="850502"/>
            <a:chOff x="2" y="-71437"/>
            <a:chExt cx="12191999" cy="708752"/>
          </a:xfrm>
        </p:grpSpPr>
        <p:pic>
          <p:nvPicPr>
            <p:cNvPr id="6" name="Graphic 1">
              <a:extLst>
                <a:ext uri="{FF2B5EF4-FFF2-40B4-BE49-F238E27FC236}">
                  <a16:creationId xmlns:a16="http://schemas.microsoft.com/office/drawing/2014/main" id="{8D4F076F-F92E-6AE5-F8F2-7AEA18100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" y="-71437"/>
              <a:ext cx="12191999" cy="708752"/>
            </a:xfrm>
            <a:prstGeom prst="rect">
              <a:avLst/>
            </a:prstGeom>
          </p:spPr>
        </p:pic>
        <p:pic>
          <p:nvPicPr>
            <p:cNvPr id="7" name="Рисунок 5">
              <a:extLst>
                <a:ext uri="{FF2B5EF4-FFF2-40B4-BE49-F238E27FC236}">
                  <a16:creationId xmlns:a16="http://schemas.microsoft.com/office/drawing/2014/main" id="{8E915C91-007F-FD5F-D429-31AF8D030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506" y="4464"/>
              <a:ext cx="1334211" cy="521373"/>
            </a:xfrm>
            <a:prstGeom prst="rect">
              <a:avLst/>
            </a:prstGeom>
          </p:spPr>
        </p:pic>
        <p:pic>
          <p:nvPicPr>
            <p:cNvPr id="8" name="Рисунок 4">
              <a:extLst>
                <a:ext uri="{FF2B5EF4-FFF2-40B4-BE49-F238E27FC236}">
                  <a16:creationId xmlns:a16="http://schemas.microsoft.com/office/drawing/2014/main" id="{6EB88464-4340-AEDF-A897-C7AD7DFC0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0459" y="11863"/>
              <a:ext cx="1851472" cy="513973"/>
            </a:xfrm>
            <a:prstGeom prst="rect">
              <a:avLst/>
            </a:prstGeom>
          </p:spPr>
        </p:pic>
      </p:grpSp>
      <p:pic>
        <p:nvPicPr>
          <p:cNvPr id="3076" name="Picture 4" descr="Future Artificial Intelligence Vector Hd PNG Images, Future Technology  Artificial Intelligence Ai Almighty Brain 2 5d, Blue, Business, Future PNG  Image For Free Download">
            <a:extLst>
              <a:ext uri="{FF2B5EF4-FFF2-40B4-BE49-F238E27FC236}">
                <a16:creationId xmlns:a16="http://schemas.microsoft.com/office/drawing/2014/main" id="{C934BB01-39F6-EA0C-E0F4-B32C47A4D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284" y="1446245"/>
            <a:ext cx="6783355" cy="678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268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0A933-D268-88C5-5EF7-B03A30A66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81FAEBA3-A84A-2A51-B3DE-3E811821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223" y="892510"/>
            <a:ext cx="12805955" cy="850504"/>
          </a:xfrm>
        </p:spPr>
        <p:txBody>
          <a:bodyPr>
            <a:normAutofit/>
          </a:bodyPr>
          <a:lstStyle/>
          <a:p>
            <a:pPr algn="ctr"/>
            <a:r>
              <a:rPr lang="en-US" sz="3840" b="1" dirty="0">
                <a:solidFill>
                  <a:srgbClr val="1F29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SUN’IY INTELLEKT</a:t>
            </a:r>
            <a:endParaRPr lang="uz-Latn-UZ" sz="3840" b="1" dirty="0">
              <a:solidFill>
                <a:srgbClr val="1F295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21F9E30-06A7-1146-03DC-317CDC294995}"/>
              </a:ext>
            </a:extLst>
          </p:cNvPr>
          <p:cNvGrpSpPr/>
          <p:nvPr/>
        </p:nvGrpSpPr>
        <p:grpSpPr>
          <a:xfrm>
            <a:off x="2" y="-37983"/>
            <a:ext cx="14630399" cy="850502"/>
            <a:chOff x="2" y="-71437"/>
            <a:chExt cx="12191999" cy="708752"/>
          </a:xfrm>
        </p:grpSpPr>
        <p:pic>
          <p:nvPicPr>
            <p:cNvPr id="6" name="Graphic 1">
              <a:extLst>
                <a:ext uri="{FF2B5EF4-FFF2-40B4-BE49-F238E27FC236}">
                  <a16:creationId xmlns:a16="http://schemas.microsoft.com/office/drawing/2014/main" id="{128E1916-6D1B-CB82-5439-9E3175BA7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" y="-71437"/>
              <a:ext cx="12191999" cy="708752"/>
            </a:xfrm>
            <a:prstGeom prst="rect">
              <a:avLst/>
            </a:prstGeom>
          </p:spPr>
        </p:pic>
        <p:pic>
          <p:nvPicPr>
            <p:cNvPr id="7" name="Рисунок 5">
              <a:extLst>
                <a:ext uri="{FF2B5EF4-FFF2-40B4-BE49-F238E27FC236}">
                  <a16:creationId xmlns:a16="http://schemas.microsoft.com/office/drawing/2014/main" id="{9BE97D8C-67D2-D99B-A55B-F543CA603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506" y="4464"/>
              <a:ext cx="1334211" cy="521373"/>
            </a:xfrm>
            <a:prstGeom prst="rect">
              <a:avLst/>
            </a:prstGeom>
          </p:spPr>
        </p:pic>
        <p:pic>
          <p:nvPicPr>
            <p:cNvPr id="8" name="Рисунок 4">
              <a:extLst>
                <a:ext uri="{FF2B5EF4-FFF2-40B4-BE49-F238E27FC236}">
                  <a16:creationId xmlns:a16="http://schemas.microsoft.com/office/drawing/2014/main" id="{0F4646B3-0348-233C-83AA-EC9399C03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0459" y="11863"/>
              <a:ext cx="1851472" cy="513973"/>
            </a:xfrm>
            <a:prstGeom prst="rect">
              <a:avLst/>
            </a:prstGeom>
          </p:spPr>
        </p:pic>
      </p:grpSp>
      <p:pic>
        <p:nvPicPr>
          <p:cNvPr id="3076" name="Picture 4" descr="Future Artificial Intelligence Vector Hd PNG Images, Future Technology  Artificial Intelligence Ai Almighty Brain 2 5d, Blue, Business, Future PNG  Image For Free Download">
            <a:extLst>
              <a:ext uri="{FF2B5EF4-FFF2-40B4-BE49-F238E27FC236}">
                <a16:creationId xmlns:a16="http://schemas.microsoft.com/office/drawing/2014/main" id="{E28D0B57-06A5-0A4A-8D16-934E39CED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497" y="1383822"/>
            <a:ext cx="2217578" cy="221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24A364-0A97-F468-A7B9-892E69AB85CF}"/>
              </a:ext>
            </a:extLst>
          </p:cNvPr>
          <p:cNvSpPr txBox="1"/>
          <p:nvPr/>
        </p:nvSpPr>
        <p:spPr>
          <a:xfrm>
            <a:off x="4279433" y="2034721"/>
            <a:ext cx="9114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Sun’iy</a:t>
            </a:r>
            <a:r>
              <a:rPr 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intellekt</a:t>
            </a:r>
            <a:r>
              <a:rPr 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(SI)</a:t>
            </a:r>
            <a:r>
              <a:rPr lang="en-US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9038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aql-zakovati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bog‘liq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vazifalarni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bajarish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qobiliyatiga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bo‘lgan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9038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texnologiyalar</a:t>
            </a:r>
            <a:r>
              <a:rPr lang="en-US" sz="2400" b="1" dirty="0">
                <a:solidFill>
                  <a:srgbClr val="09038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 err="1">
                <a:solidFill>
                  <a:srgbClr val="09038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algoritmlar</a:t>
            </a:r>
            <a:r>
              <a:rPr lang="en-US" sz="2400" b="1" dirty="0">
                <a:solidFill>
                  <a:srgbClr val="09038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9038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400" b="1" dirty="0">
                <a:solidFill>
                  <a:srgbClr val="09038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9038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tizimlar</a:t>
            </a:r>
            <a:r>
              <a:rPr lang="en-US" sz="2400" b="1" dirty="0">
                <a:solidFill>
                  <a:srgbClr val="09038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majmuasidir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A332412D-22B3-0127-E2B8-CCC74B7B9A2F}"/>
              </a:ext>
            </a:extLst>
          </p:cNvPr>
          <p:cNvGraphicFramePr/>
          <p:nvPr/>
        </p:nvGraphicFramePr>
        <p:xfrm>
          <a:off x="1586668" y="3824819"/>
          <a:ext cx="9710368" cy="2994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EF62497-0C05-8AB9-3ED6-1EE2FD0B1352}"/>
              </a:ext>
            </a:extLst>
          </p:cNvPr>
          <p:cNvSpPr/>
          <p:nvPr/>
        </p:nvSpPr>
        <p:spPr>
          <a:xfrm>
            <a:off x="11532637" y="4896876"/>
            <a:ext cx="2313992" cy="850502"/>
          </a:xfrm>
          <a:prstGeom prst="roundRect">
            <a:avLst/>
          </a:prstGeom>
          <a:solidFill>
            <a:srgbClr val="CFD5EA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60" b="1" dirty="0" err="1">
                <a:solidFill>
                  <a:srgbClr val="09038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Sun’iy</a:t>
            </a:r>
            <a:r>
              <a:rPr lang="en-US" sz="2160" b="1" dirty="0">
                <a:solidFill>
                  <a:srgbClr val="09038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60" b="1" dirty="0" err="1">
                <a:solidFill>
                  <a:srgbClr val="09038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intellekt</a:t>
            </a:r>
            <a:endParaRPr lang="en-US" sz="2160" b="1" dirty="0">
              <a:solidFill>
                <a:srgbClr val="09038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496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548EE35-3F66-F477-9D4C-E5C03163BEB5}"/>
              </a:ext>
            </a:extLst>
          </p:cNvPr>
          <p:cNvGrpSpPr/>
          <p:nvPr/>
        </p:nvGrpSpPr>
        <p:grpSpPr>
          <a:xfrm>
            <a:off x="2" y="-37983"/>
            <a:ext cx="14630399" cy="850502"/>
            <a:chOff x="2" y="-71437"/>
            <a:chExt cx="12191999" cy="708752"/>
          </a:xfrm>
        </p:grpSpPr>
        <p:pic>
          <p:nvPicPr>
            <p:cNvPr id="3" name="Graphic 1">
              <a:extLst>
                <a:ext uri="{FF2B5EF4-FFF2-40B4-BE49-F238E27FC236}">
                  <a16:creationId xmlns:a16="http://schemas.microsoft.com/office/drawing/2014/main" id="{F4F3845D-BF08-ADC0-00F2-67FE2D39E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" y="-71437"/>
              <a:ext cx="12191999" cy="708752"/>
            </a:xfrm>
            <a:prstGeom prst="rect">
              <a:avLst/>
            </a:prstGeom>
          </p:spPr>
        </p:pic>
        <p:pic>
          <p:nvPicPr>
            <p:cNvPr id="4" name="Рисунок 5">
              <a:extLst>
                <a:ext uri="{FF2B5EF4-FFF2-40B4-BE49-F238E27FC236}">
                  <a16:creationId xmlns:a16="http://schemas.microsoft.com/office/drawing/2014/main" id="{D68E5FF7-B2D9-AF86-7953-E901AE4EA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506" y="4464"/>
              <a:ext cx="1334211" cy="521373"/>
            </a:xfrm>
            <a:prstGeom prst="rect">
              <a:avLst/>
            </a:prstGeom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BD777C09-337D-12D9-9A97-ACF385D6B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0459" y="11863"/>
              <a:ext cx="1851472" cy="513973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11B52A4-501C-194C-D43F-789A4288286F}"/>
              </a:ext>
            </a:extLst>
          </p:cNvPr>
          <p:cNvSpPr txBox="1"/>
          <p:nvPr/>
        </p:nvSpPr>
        <p:spPr>
          <a:xfrm>
            <a:off x="996447" y="988389"/>
            <a:ext cx="12506814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2880" b="1" dirty="0">
                <a:solidFill>
                  <a:srgbClr val="09038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SUN’IY INTELLEKTDAN </a:t>
            </a:r>
            <a:r>
              <a:rPr lang="en-US" sz="2880" b="1" dirty="0">
                <a:solidFill>
                  <a:srgbClr val="09038B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XAVFSIZ VA</a:t>
            </a:r>
            <a:r>
              <a:rPr lang="uz-Latn-UZ" sz="2880" b="1" dirty="0">
                <a:solidFill>
                  <a:srgbClr val="09038B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80" b="1" dirty="0">
                <a:solidFill>
                  <a:srgbClr val="09038B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AXLOQIY </a:t>
            </a:r>
            <a:r>
              <a:rPr lang="en-US" sz="2880" b="1" dirty="0">
                <a:solidFill>
                  <a:srgbClr val="09038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FOYDALANISH</a:t>
            </a:r>
            <a:endParaRPr lang="en-US" sz="2880" dirty="0">
              <a:solidFill>
                <a:srgbClr val="09038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E20E1A9-C6E6-9D6E-AE45-463A4E1BB2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7936698"/>
              </p:ext>
            </p:extLst>
          </p:nvPr>
        </p:nvGraphicFramePr>
        <p:xfrm>
          <a:off x="1974347" y="1718257"/>
          <a:ext cx="10302924" cy="6276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5" name="Graphic 14" descr="Bullseye">
            <a:extLst>
              <a:ext uri="{FF2B5EF4-FFF2-40B4-BE49-F238E27FC236}">
                <a16:creationId xmlns:a16="http://schemas.microsoft.com/office/drawing/2014/main" id="{5EAFD712-4E61-F141-0B49-47868C58A71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656053" y="6692572"/>
            <a:ext cx="1097280" cy="1097280"/>
          </a:xfrm>
          <a:prstGeom prst="rect">
            <a:avLst/>
          </a:prstGeom>
        </p:spPr>
      </p:pic>
      <p:pic>
        <p:nvPicPr>
          <p:cNvPr id="17" name="Graphic 16" descr="Lightbulb">
            <a:extLst>
              <a:ext uri="{FF2B5EF4-FFF2-40B4-BE49-F238E27FC236}">
                <a16:creationId xmlns:a16="http://schemas.microsoft.com/office/drawing/2014/main" id="{2703F971-D787-3D33-E23E-E11AF8FB3CB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658405" y="4326618"/>
            <a:ext cx="1097280" cy="1097280"/>
          </a:xfrm>
          <a:prstGeom prst="rect">
            <a:avLst/>
          </a:prstGeom>
        </p:spPr>
      </p:pic>
      <p:pic>
        <p:nvPicPr>
          <p:cNvPr id="19" name="Graphic 18" descr="Target Audience">
            <a:extLst>
              <a:ext uri="{FF2B5EF4-FFF2-40B4-BE49-F238E27FC236}">
                <a16:creationId xmlns:a16="http://schemas.microsoft.com/office/drawing/2014/main" id="{4AF1E29D-40DE-1930-7D70-D409D73314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656053" y="2001636"/>
            <a:ext cx="1097280" cy="1097280"/>
          </a:xfrm>
          <a:prstGeom prst="rect">
            <a:avLst/>
          </a:prstGeom>
        </p:spPr>
      </p:pic>
      <p:pic>
        <p:nvPicPr>
          <p:cNvPr id="21" name="Graphic 20" descr="Person with idea">
            <a:extLst>
              <a:ext uri="{FF2B5EF4-FFF2-40B4-BE49-F238E27FC236}">
                <a16:creationId xmlns:a16="http://schemas.microsoft.com/office/drawing/2014/main" id="{4EB82434-07AA-64D4-BE22-D0716CB6C4A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95933" y="6504555"/>
            <a:ext cx="1097280" cy="1097280"/>
          </a:xfrm>
          <a:prstGeom prst="rect">
            <a:avLst/>
          </a:prstGeom>
        </p:spPr>
      </p:pic>
      <p:pic>
        <p:nvPicPr>
          <p:cNvPr id="23" name="Graphic 22" descr="Group brainstorm">
            <a:extLst>
              <a:ext uri="{FF2B5EF4-FFF2-40B4-BE49-F238E27FC236}">
                <a16:creationId xmlns:a16="http://schemas.microsoft.com/office/drawing/2014/main" id="{948AF786-8D65-67B0-8654-17C68351420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97098" y="1930413"/>
            <a:ext cx="1097280" cy="1097280"/>
          </a:xfrm>
          <a:prstGeom prst="rect">
            <a:avLst/>
          </a:prstGeom>
        </p:spPr>
      </p:pic>
      <p:pic>
        <p:nvPicPr>
          <p:cNvPr id="25" name="Graphic 24" descr="Briefcase">
            <a:extLst>
              <a:ext uri="{FF2B5EF4-FFF2-40B4-BE49-F238E27FC236}">
                <a16:creationId xmlns:a16="http://schemas.microsoft.com/office/drawing/2014/main" id="{DCA58520-5C48-F885-CB87-5779C485BBD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95933" y="4292393"/>
            <a:ext cx="109728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89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89" y="924065"/>
            <a:ext cx="13042822" cy="72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defTabSz="914328">
              <a:lnSpc>
                <a:spcPts val="5550"/>
              </a:lnSpc>
            </a:pPr>
            <a:r>
              <a:rPr lang="en-US" sz="3360" b="1" dirty="0">
                <a:solidFill>
                  <a:srgbClr val="09038B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TA’LIMDA SUN’IY INTELLEKT</a:t>
            </a:r>
            <a:endParaRPr lang="uz-Latn-UZ" sz="3360" dirty="0">
              <a:solidFill>
                <a:srgbClr val="09038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0088762" y="7407556"/>
            <a:ext cx="45416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914328">
              <a:lnSpc>
                <a:spcPts val="2750"/>
              </a:lnSpc>
            </a:pPr>
            <a:endParaRPr lang="uz-Latn-UZ" sz="2160" dirty="0">
              <a:solidFill>
                <a:srgbClr val="09038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0395104" y="1353674"/>
            <a:ext cx="4978937" cy="72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defTabSz="914328">
              <a:lnSpc>
                <a:spcPts val="2850"/>
              </a:lnSpc>
            </a:pPr>
            <a:endParaRPr lang="uz-Latn-UZ" sz="2160" dirty="0">
              <a:solidFill>
                <a:srgbClr val="09038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0395105" y="3088797"/>
            <a:ext cx="5126377" cy="72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defTabSz="914328">
              <a:lnSpc>
                <a:spcPts val="2850"/>
              </a:lnSpc>
            </a:pPr>
            <a:endParaRPr lang="uz-Latn-UZ" sz="2160" dirty="0">
              <a:solidFill>
                <a:srgbClr val="09038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2EED94-C865-6F4B-1969-C40A51275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1539" y="7732645"/>
            <a:ext cx="1818862" cy="496957"/>
          </a:xfrm>
          <a:prstGeom prst="rect">
            <a:avLst/>
          </a:prstGeom>
        </p:spPr>
      </p:pic>
      <p:pic>
        <p:nvPicPr>
          <p:cNvPr id="9" name="Graphic 1">
            <a:extLst>
              <a:ext uri="{FF2B5EF4-FFF2-40B4-BE49-F238E27FC236}">
                <a16:creationId xmlns:a16="http://schemas.microsoft.com/office/drawing/2014/main" id="{B82E050F-1BBD-EEEF-9CFA-FB7DEDDC0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" y="-85724"/>
            <a:ext cx="14630399" cy="850502"/>
          </a:xfrm>
          <a:prstGeom prst="rect">
            <a:avLst/>
          </a:prstGeom>
        </p:spPr>
      </p:pic>
      <p:pic>
        <p:nvPicPr>
          <p:cNvPr id="10" name="Рисунок 5">
            <a:extLst>
              <a:ext uri="{FF2B5EF4-FFF2-40B4-BE49-F238E27FC236}">
                <a16:creationId xmlns:a16="http://schemas.microsoft.com/office/drawing/2014/main" id="{5D963BB8-D2AF-7E25-C18F-DCDF0A647DB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08" y="5357"/>
            <a:ext cx="1601053" cy="625648"/>
          </a:xfrm>
          <a:prstGeom prst="rect">
            <a:avLst/>
          </a:prstGeom>
        </p:spPr>
      </p:pic>
      <p:pic>
        <p:nvPicPr>
          <p:cNvPr id="11" name="Рисунок 4">
            <a:extLst>
              <a:ext uri="{FF2B5EF4-FFF2-40B4-BE49-F238E27FC236}">
                <a16:creationId xmlns:a16="http://schemas.microsoft.com/office/drawing/2014/main" id="{68B828EE-7535-2625-6E4E-CDA7528DCB3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551" y="14236"/>
            <a:ext cx="2221766" cy="616768"/>
          </a:xfrm>
          <a:prstGeom prst="rect">
            <a:avLst/>
          </a:prstGeom>
        </p:spPr>
      </p:pic>
      <p:pic>
        <p:nvPicPr>
          <p:cNvPr id="5124" name="Picture 4" descr="Embracing the Future: How AI is Making Education More Personalized and  Engaging">
            <a:extLst>
              <a:ext uri="{FF2B5EF4-FFF2-40B4-BE49-F238E27FC236}">
                <a16:creationId xmlns:a16="http://schemas.microsoft.com/office/drawing/2014/main" id="{CBB0D6DE-96CB-F2EC-CB7E-1C8DEA44B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366" y="5224909"/>
            <a:ext cx="4904072" cy="2747047"/>
          </a:xfrm>
          <a:prstGeom prst="rect">
            <a:avLst/>
          </a:prstGeom>
          <a:noFill/>
          <a:ln w="28575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The Genie is Out of the Bottle: Why Governments and Education Regulators  Should Embrace Generative AI">
            <a:extLst>
              <a:ext uri="{FF2B5EF4-FFF2-40B4-BE49-F238E27FC236}">
                <a16:creationId xmlns:a16="http://schemas.microsoft.com/office/drawing/2014/main" id="{12477630-90EF-F3CE-4F8E-BBCF05DB1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100" y="5218178"/>
            <a:ext cx="4818850" cy="2753629"/>
          </a:xfrm>
          <a:prstGeom prst="rect">
            <a:avLst/>
          </a:prstGeom>
          <a:noFill/>
          <a:ln w="28575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6B773EB7-2088-723D-A016-A1F58E4AEBD8}"/>
              </a:ext>
            </a:extLst>
          </p:cNvPr>
          <p:cNvGraphicFramePr/>
          <p:nvPr/>
        </p:nvGraphicFramePr>
        <p:xfrm>
          <a:off x="40138" y="2086245"/>
          <a:ext cx="4385510" cy="2622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3E2E006C-0FCA-3145-BE85-910C61DE747E}"/>
              </a:ext>
            </a:extLst>
          </p:cNvPr>
          <p:cNvGraphicFramePr/>
          <p:nvPr/>
        </p:nvGraphicFramePr>
        <p:xfrm>
          <a:off x="4527768" y="2102515"/>
          <a:ext cx="5126378" cy="2622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F5D7EDAA-C15A-E6B7-63E4-E7C021A63EEA}"/>
              </a:ext>
            </a:extLst>
          </p:cNvPr>
          <p:cNvGraphicFramePr/>
          <p:nvPr/>
        </p:nvGraphicFramePr>
        <p:xfrm>
          <a:off x="8722837" y="2115002"/>
          <a:ext cx="6627894" cy="2622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  <p:sp>
        <p:nvSpPr>
          <p:cNvPr id="19" name="Arrow: Right 18">
            <a:extLst>
              <a:ext uri="{FF2B5EF4-FFF2-40B4-BE49-F238E27FC236}">
                <a16:creationId xmlns:a16="http://schemas.microsoft.com/office/drawing/2014/main" id="{660B8B73-1D68-9170-A4DC-E2A691D1E441}"/>
              </a:ext>
            </a:extLst>
          </p:cNvPr>
          <p:cNvSpPr/>
          <p:nvPr/>
        </p:nvSpPr>
        <p:spPr>
          <a:xfrm>
            <a:off x="3935103" y="2379306"/>
            <a:ext cx="1437870" cy="548640"/>
          </a:xfrm>
          <a:prstGeom prst="rightArrow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F65730C-4D0B-BE1E-DEAB-21AFCA209E34}"/>
              </a:ext>
            </a:extLst>
          </p:cNvPr>
          <p:cNvSpPr/>
          <p:nvPr/>
        </p:nvSpPr>
        <p:spPr>
          <a:xfrm>
            <a:off x="9073754" y="2316818"/>
            <a:ext cx="1437870" cy="548640"/>
          </a:xfrm>
          <a:prstGeom prst="rightArrow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</p:spTree>
    <p:extLst>
      <p:ext uri="{BB962C8B-B14F-4D97-AF65-F5344CB8AC3E}">
        <p14:creationId xmlns:p14="http://schemas.microsoft.com/office/powerpoint/2010/main" val="960080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FF816-0CF3-713A-F136-2CA5A7511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B864D68-AAD8-41E3-E1C2-2BC130AF0FED}"/>
              </a:ext>
            </a:extLst>
          </p:cNvPr>
          <p:cNvSpPr txBox="1"/>
          <p:nvPr/>
        </p:nvSpPr>
        <p:spPr>
          <a:xfrm>
            <a:off x="996448" y="1033178"/>
            <a:ext cx="12637505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2880" b="1" dirty="0">
                <a:solidFill>
                  <a:srgbClr val="09038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SUN’IY INTELLEKT</a:t>
            </a:r>
            <a:r>
              <a:rPr lang="uz-Latn-UZ" sz="2880" b="1" dirty="0">
                <a:solidFill>
                  <a:srgbClr val="09038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z-Latn-UZ" sz="2880" b="1" dirty="0">
                <a:solidFill>
                  <a:srgbClr val="09038B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VOSITALARI</a:t>
            </a:r>
            <a:r>
              <a:rPr lang="uz-Latn-UZ" sz="2880" b="1" dirty="0">
                <a:solidFill>
                  <a:srgbClr val="09038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 SAMARALI FOYDALANISH</a:t>
            </a:r>
            <a:endParaRPr lang="en-US" sz="2880" dirty="0">
              <a:solidFill>
                <a:srgbClr val="09038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A5914B2-A204-9EE3-DB47-AB7DCB5A61BA}"/>
              </a:ext>
            </a:extLst>
          </p:cNvPr>
          <p:cNvGrpSpPr/>
          <p:nvPr/>
        </p:nvGrpSpPr>
        <p:grpSpPr>
          <a:xfrm>
            <a:off x="2" y="-37983"/>
            <a:ext cx="14630399" cy="850502"/>
            <a:chOff x="2" y="-71437"/>
            <a:chExt cx="12191999" cy="708752"/>
          </a:xfrm>
        </p:grpSpPr>
        <p:pic>
          <p:nvPicPr>
            <p:cNvPr id="10" name="Graphic 1">
              <a:extLst>
                <a:ext uri="{FF2B5EF4-FFF2-40B4-BE49-F238E27FC236}">
                  <a16:creationId xmlns:a16="http://schemas.microsoft.com/office/drawing/2014/main" id="{D8F6A9E5-6B87-0E05-04F1-4B4AE1A93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" y="-71437"/>
              <a:ext cx="12191999" cy="708752"/>
            </a:xfrm>
            <a:prstGeom prst="rect">
              <a:avLst/>
            </a:prstGeom>
          </p:spPr>
        </p:pic>
        <p:pic>
          <p:nvPicPr>
            <p:cNvPr id="11" name="Рисунок 5">
              <a:extLst>
                <a:ext uri="{FF2B5EF4-FFF2-40B4-BE49-F238E27FC236}">
                  <a16:creationId xmlns:a16="http://schemas.microsoft.com/office/drawing/2014/main" id="{894BA5CD-1FDB-F74B-B8D2-5CB577A2E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506" y="4464"/>
              <a:ext cx="1334211" cy="521373"/>
            </a:xfrm>
            <a:prstGeom prst="rect">
              <a:avLst/>
            </a:prstGeom>
          </p:spPr>
        </p:pic>
        <p:pic>
          <p:nvPicPr>
            <p:cNvPr id="12" name="Рисунок 4">
              <a:extLst>
                <a:ext uri="{FF2B5EF4-FFF2-40B4-BE49-F238E27FC236}">
                  <a16:creationId xmlns:a16="http://schemas.microsoft.com/office/drawing/2014/main" id="{3D996087-158D-66B2-6D80-B86C17D1B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0459" y="11863"/>
              <a:ext cx="1851472" cy="51397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BDD7CB-5D62-61D7-D217-26A224B7A19D}"/>
              </a:ext>
            </a:extLst>
          </p:cNvPr>
          <p:cNvGrpSpPr/>
          <p:nvPr/>
        </p:nvGrpSpPr>
        <p:grpSpPr>
          <a:xfrm>
            <a:off x="1279433" y="2295329"/>
            <a:ext cx="11854337" cy="3213463"/>
            <a:chOff x="1066194" y="1912774"/>
            <a:chExt cx="9878614" cy="2677886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0218B15F-69D7-F7C6-0B99-02F2135FBE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512" b="13532"/>
            <a:stretch/>
          </p:blipFill>
          <p:spPr bwMode="auto">
            <a:xfrm>
              <a:off x="1066194" y="1912774"/>
              <a:ext cx="7484345" cy="2677886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DE880E0-16B9-FDFB-54BF-4A753C1BE1DD}"/>
                </a:ext>
              </a:extLst>
            </p:cNvPr>
            <p:cNvSpPr/>
            <p:nvPr/>
          </p:nvSpPr>
          <p:spPr>
            <a:xfrm>
              <a:off x="8550539" y="1912774"/>
              <a:ext cx="2394269" cy="267788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 dirty="0"/>
            </a:p>
          </p:txBody>
        </p:sp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DB70FD6-452F-EAA0-0B89-E4159BAB1E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564"/>
            <a:stretch/>
          </p:blipFill>
          <p:spPr bwMode="auto">
            <a:xfrm>
              <a:off x="9237575" y="2387491"/>
              <a:ext cx="1258415" cy="1153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E6AA488-E7E5-6E11-BA05-62E6DA210B90}"/>
              </a:ext>
            </a:extLst>
          </p:cNvPr>
          <p:cNvSpPr txBox="1"/>
          <p:nvPr/>
        </p:nvSpPr>
        <p:spPr>
          <a:xfrm>
            <a:off x="10757762" y="4688406"/>
            <a:ext cx="2593205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2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Claude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D7EA36-8505-CE04-681C-90B7A6D1D542}"/>
              </a:ext>
            </a:extLst>
          </p:cNvPr>
          <p:cNvSpPr txBox="1"/>
          <p:nvPr/>
        </p:nvSpPr>
        <p:spPr>
          <a:xfrm>
            <a:off x="1191871" y="6078453"/>
            <a:ext cx="121590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Chatbot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yoki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ovozli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harakatlar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orqali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suhbatiga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taqlid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qilish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uchun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moʻljallangan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dasturiy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taʼminot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yoki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veb-interfeys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6986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423EE3BC-8AB6-2431-4E80-BB88784BE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12" b="13532"/>
          <a:stretch/>
        </p:blipFill>
        <p:spPr bwMode="auto">
          <a:xfrm>
            <a:off x="1" y="0"/>
            <a:ext cx="14630399" cy="8229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6FF1B3F-32B8-01A2-CDB5-AD29C5667E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3524396"/>
              </p:ext>
            </p:extLst>
          </p:nvPr>
        </p:nvGraphicFramePr>
        <p:xfrm>
          <a:off x="750689" y="2935111"/>
          <a:ext cx="13424376" cy="3514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2AE7E08D-1B36-5633-F576-7ADB622B6ACC}"/>
              </a:ext>
            </a:extLst>
          </p:cNvPr>
          <p:cNvGrpSpPr/>
          <p:nvPr/>
        </p:nvGrpSpPr>
        <p:grpSpPr>
          <a:xfrm>
            <a:off x="2" y="-37983"/>
            <a:ext cx="14630399" cy="850502"/>
            <a:chOff x="2" y="-71437"/>
            <a:chExt cx="12191999" cy="708752"/>
          </a:xfrm>
        </p:grpSpPr>
        <p:pic>
          <p:nvPicPr>
            <p:cNvPr id="10" name="Graphic 1">
              <a:extLst>
                <a:ext uri="{FF2B5EF4-FFF2-40B4-BE49-F238E27FC236}">
                  <a16:creationId xmlns:a16="http://schemas.microsoft.com/office/drawing/2014/main" id="{3FF7277C-EB25-A7A0-309E-8D7FDD962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" y="-71437"/>
              <a:ext cx="12191999" cy="708752"/>
            </a:xfrm>
            <a:prstGeom prst="rect">
              <a:avLst/>
            </a:prstGeom>
          </p:spPr>
        </p:pic>
        <p:pic>
          <p:nvPicPr>
            <p:cNvPr id="11" name="Рисунок 5">
              <a:extLst>
                <a:ext uri="{FF2B5EF4-FFF2-40B4-BE49-F238E27FC236}">
                  <a16:creationId xmlns:a16="http://schemas.microsoft.com/office/drawing/2014/main" id="{5833FE08-DD3A-09C2-189D-361D7CD30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506" y="4464"/>
              <a:ext cx="1334211" cy="521373"/>
            </a:xfrm>
            <a:prstGeom prst="rect">
              <a:avLst/>
            </a:prstGeom>
          </p:spPr>
        </p:pic>
        <p:pic>
          <p:nvPicPr>
            <p:cNvPr id="12" name="Рисунок 4">
              <a:extLst>
                <a:ext uri="{FF2B5EF4-FFF2-40B4-BE49-F238E27FC236}">
                  <a16:creationId xmlns:a16="http://schemas.microsoft.com/office/drawing/2014/main" id="{A11E3DAE-02F1-34B2-8048-019B22E69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0459" y="11863"/>
              <a:ext cx="1851472" cy="513973"/>
            </a:xfrm>
            <a:prstGeom prst="rect">
              <a:avLst/>
            </a:prstGeom>
          </p:spPr>
        </p:pic>
      </p:grpSp>
      <p:pic>
        <p:nvPicPr>
          <p:cNvPr id="2050" name="Picture 2" descr="ChatGPT Logo PNG Images With Transparent Background">
            <a:extLst>
              <a:ext uri="{FF2B5EF4-FFF2-40B4-BE49-F238E27FC236}">
                <a16:creationId xmlns:a16="http://schemas.microsoft.com/office/drawing/2014/main" id="{83464717-472D-33D0-A635-1C21D5D8B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158" y="1047880"/>
            <a:ext cx="4453466" cy="130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</TotalTime>
  <Words>829</Words>
  <Application>Microsoft Office PowerPoint</Application>
  <PresentationFormat>Произвольный</PresentationFormat>
  <Paragraphs>125</Paragraphs>
  <Slides>19</Slides>
  <Notes>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3" baseType="lpstr">
      <vt:lpstr>Arial</vt:lpstr>
      <vt:lpstr>Times New Roman</vt:lpstr>
      <vt:lpstr>Calibri</vt:lpstr>
      <vt:lpstr>Office Theme</vt:lpstr>
      <vt:lpstr>Презентация PowerPoint</vt:lpstr>
      <vt:lpstr>Презентация PowerPoint</vt:lpstr>
      <vt:lpstr>Qanday sun’iy intellekt vositalaridan foydalangansiz?</vt:lpstr>
      <vt:lpstr>Sizningcha sun’iy intellekt nima?</vt:lpstr>
      <vt:lpstr>SUN’IY INTELLEKT</vt:lpstr>
      <vt:lpstr>Презентация PowerPoint</vt:lpstr>
      <vt:lpstr>Презентация PowerPoint</vt:lpstr>
      <vt:lpstr>Презентация PowerPoint</vt:lpstr>
      <vt:lpstr>Презентация PowerPoint</vt:lpstr>
      <vt:lpstr>ChatGPT vositasi orqali o‘quv va metodik resurslarini yaratish</vt:lpstr>
      <vt:lpstr>ChatGPT vositasi orqali o‘quv va metodik resurslarini yaratish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E’tiboringiz uchun rahmat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11</cp:revision>
  <dcterms:created xsi:type="dcterms:W3CDTF">2025-01-02T14:58:37Z</dcterms:created>
  <dcterms:modified xsi:type="dcterms:W3CDTF">2025-05-01T12:02:56Z</dcterms:modified>
</cp:coreProperties>
</file>